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8.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9.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0.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1.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2.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3.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1.bin" ContentType="application/vnd.openxmlformats-officedocument.oleObject"/>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 id="2147483699" r:id="rId3"/>
    <p:sldMasterId id="2147483711" r:id="rId4"/>
    <p:sldMasterId id="2147483724" r:id="rId5"/>
    <p:sldMasterId id="2147483739" r:id="rId6"/>
    <p:sldMasterId id="2147483752" r:id="rId7"/>
    <p:sldMasterId id="2147483767" r:id="rId8"/>
    <p:sldMasterId id="2147483981" r:id="rId9"/>
    <p:sldMasterId id="2147483995" r:id="rId10"/>
    <p:sldMasterId id="2147484008" r:id="rId11"/>
    <p:sldMasterId id="2147484021" r:id="rId12"/>
    <p:sldMasterId id="2147484050" r:id="rId13"/>
    <p:sldMasterId id="2147484065" r:id="rId14"/>
  </p:sldMasterIdLst>
  <p:notesMasterIdLst>
    <p:notesMasterId r:id="rId49"/>
  </p:notesMasterIdLst>
  <p:handoutMasterIdLst>
    <p:handoutMasterId r:id="rId50"/>
  </p:handoutMasterIdLst>
  <p:sldIdLst>
    <p:sldId id="302" r:id="rId15"/>
    <p:sldId id="259" r:id="rId16"/>
    <p:sldId id="349" r:id="rId17"/>
    <p:sldId id="261" r:id="rId18"/>
    <p:sldId id="262" r:id="rId19"/>
    <p:sldId id="263" r:id="rId20"/>
    <p:sldId id="264" r:id="rId21"/>
    <p:sldId id="316" r:id="rId22"/>
    <p:sldId id="315" r:id="rId23"/>
    <p:sldId id="317" r:id="rId24"/>
    <p:sldId id="318" r:id="rId25"/>
    <p:sldId id="341" r:id="rId26"/>
    <p:sldId id="350" r:id="rId27"/>
    <p:sldId id="343" r:id="rId28"/>
    <p:sldId id="319" r:id="rId29"/>
    <p:sldId id="268" r:id="rId30"/>
    <p:sldId id="324" r:id="rId31"/>
    <p:sldId id="325" r:id="rId32"/>
    <p:sldId id="329" r:id="rId33"/>
    <p:sldId id="340" r:id="rId34"/>
    <p:sldId id="310" r:id="rId35"/>
    <p:sldId id="361" r:id="rId36"/>
    <p:sldId id="362" r:id="rId37"/>
    <p:sldId id="353" r:id="rId38"/>
    <p:sldId id="363" r:id="rId39"/>
    <p:sldId id="364" r:id="rId40"/>
    <p:sldId id="365" r:id="rId41"/>
    <p:sldId id="366" r:id="rId42"/>
    <p:sldId id="367" r:id="rId43"/>
    <p:sldId id="314" r:id="rId44"/>
    <p:sldId id="352" r:id="rId45"/>
    <p:sldId id="351" r:id="rId46"/>
    <p:sldId id="300" r:id="rId47"/>
    <p:sldId id="301" r:id="rId48"/>
  </p:sldIdLst>
  <p:sldSz cx="9144000" cy="6858000" type="screen4x3"/>
  <p:notesSz cx="6858000" cy="9296400"/>
  <p:custDataLst>
    <p:tags r:id="rId52"/>
  </p:custDataLst>
  <p:defaultTextStyle>
    <a:defPPr>
      <a:defRPr lang="en-US"/>
    </a:defPPr>
    <a:lvl1pPr algn="l" defTabSz="457200"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56661" autoAdjust="0"/>
  </p:normalViewPr>
  <p:slideViewPr>
    <p:cSldViewPr snapToGrid="0" snapToObjects="1">
      <p:cViewPr>
        <p:scale>
          <a:sx n="70" d="100"/>
          <a:sy n="70" d="100"/>
        </p:scale>
        <p:origin x="-1344" y="-17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3752"/>
    </p:cViewPr>
  </p:sorterViewPr>
  <p:notesViewPr>
    <p:cSldViewPr snapToGrid="0" snapToObjects="1">
      <p:cViewPr>
        <p:scale>
          <a:sx n="100" d="100"/>
          <a:sy n="100" d="100"/>
        </p:scale>
        <p:origin x="-1890" y="93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tags" Target="tags/tag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26.xml"/><Relationship Id="rId41" Type="http://schemas.openxmlformats.org/officeDocument/2006/relationships/slide" Target="slides/slide27.xml"/><Relationship Id="rId42" Type="http://schemas.openxmlformats.org/officeDocument/2006/relationships/slide" Target="slides/slide28.xml"/><Relationship Id="rId43" Type="http://schemas.openxmlformats.org/officeDocument/2006/relationships/slide" Target="slides/slide29.xml"/><Relationship Id="rId44" Type="http://schemas.openxmlformats.org/officeDocument/2006/relationships/slide" Target="slides/slide30.xml"/><Relationship Id="rId45" Type="http://schemas.openxmlformats.org/officeDocument/2006/relationships/slide" Target="slides/slide31.xml"/><Relationship Id="rId46" Type="http://schemas.openxmlformats.org/officeDocument/2006/relationships/slide" Target="slides/slide32.xml"/><Relationship Id="rId47" Type="http://schemas.openxmlformats.org/officeDocument/2006/relationships/slide" Target="slides/slide33.xml"/><Relationship Id="rId48" Type="http://schemas.openxmlformats.org/officeDocument/2006/relationships/slide" Target="slides/slide34.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16.xml"/><Relationship Id="rId31" Type="http://schemas.openxmlformats.org/officeDocument/2006/relationships/slide" Target="slides/slide17.xml"/><Relationship Id="rId32" Type="http://schemas.openxmlformats.org/officeDocument/2006/relationships/slide" Target="slides/slide18.xml"/><Relationship Id="rId33" Type="http://schemas.openxmlformats.org/officeDocument/2006/relationships/slide" Target="slides/slide19.xml"/><Relationship Id="rId34" Type="http://schemas.openxmlformats.org/officeDocument/2006/relationships/slide" Target="slides/slide20.xml"/><Relationship Id="rId35" Type="http://schemas.openxmlformats.org/officeDocument/2006/relationships/slide" Target="slides/slide21.xml"/><Relationship Id="rId36" Type="http://schemas.openxmlformats.org/officeDocument/2006/relationships/slide" Target="slides/slide22.xml"/><Relationship Id="rId37" Type="http://schemas.openxmlformats.org/officeDocument/2006/relationships/slide" Target="slides/slide23.xml"/><Relationship Id="rId38" Type="http://schemas.openxmlformats.org/officeDocument/2006/relationships/slide" Target="slides/slide24.xml"/><Relationship Id="rId39" Type="http://schemas.openxmlformats.org/officeDocument/2006/relationships/slide" Target="slides/slide2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slide" Target="slides/slide13.xml"/><Relationship Id="rId28" Type="http://schemas.openxmlformats.org/officeDocument/2006/relationships/slide" Target="slides/slide14.xml"/><Relationship Id="rId29" Type="http://schemas.openxmlformats.org/officeDocument/2006/relationships/slide" Target="slides/slide15.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EDCFDDE5-7812-41BA-99EC-C7C0B195F582}" type="datetimeFigureOut">
              <a:rPr lang="en-US"/>
              <a:pPr>
                <a:defRPr/>
              </a:pPr>
              <a:t>7/3/15</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B4C0225-E584-4082-87D2-E569C66B1FB2}" type="slidenum">
              <a:rPr lang="en-US"/>
              <a:pPr>
                <a:defRPr/>
              </a:pPr>
              <a:t>‹#›</a:t>
            </a:fld>
            <a:endParaRPr lang="en-US"/>
          </a:p>
        </p:txBody>
      </p:sp>
    </p:spTree>
    <p:extLst>
      <p:ext uri="{BB962C8B-B14F-4D97-AF65-F5344CB8AC3E}">
        <p14:creationId xmlns:p14="http://schemas.microsoft.com/office/powerpoint/2010/main" val="2062551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A34F534-876E-4830-96A5-B4D768439AB7}" type="datetimeFigureOut">
              <a:rPr lang="en-US"/>
              <a:pPr>
                <a:defRPr/>
              </a:pPr>
              <a:t>7/3/15</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8DE0D0EC-CC57-4FB0-AE15-A18B6BF75E1F}" type="slidenum">
              <a:rPr lang="en-US"/>
              <a:pPr>
                <a:defRPr/>
              </a:pPr>
              <a:t>‹#›</a:t>
            </a:fld>
            <a:endParaRPr lang="en-US"/>
          </a:p>
        </p:txBody>
      </p:sp>
    </p:spTree>
    <p:extLst>
      <p:ext uri="{BB962C8B-B14F-4D97-AF65-F5344CB8AC3E}">
        <p14:creationId xmlns:p14="http://schemas.microsoft.com/office/powerpoint/2010/main" val="3739113663"/>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Welcome to today’s training session on Biodiesel.  This session an introductory session on biodiesel, a relatively new renewable diesel fuel made from vegetable oils and animal fats.  This training has been developed by technical experts and mechanics at the National Biodiesel Board (NBB for short)—and fine tuned through input provided by the over 2500 diesel instructors and technicians who have taken this course over the last 5 years.  It is part of a larger training program targeted for diesel mechanics and instructors, and the NBB </a:t>
            </a:r>
            <a:r>
              <a:rPr lang="en-US" altLang="en-US" b="1" i="1" u="sng" dirty="0" smtClean="0"/>
              <a:t>Biodiesel For Diesel Technicians </a:t>
            </a:r>
            <a:r>
              <a:rPr lang="en-US" altLang="en-US" dirty="0" smtClean="0"/>
              <a:t>training program is diesel technician training that is accredited through the Continuing Automotive Service Education (CASE) program administered by ASE/ ATMC (Automotive Training Managers Council) .  NBB provides this training information at no cost to attendees, and we would like to thank NBB and its sponsors.      </a:t>
            </a:r>
          </a:p>
        </p:txBody>
      </p:sp>
      <p:sp>
        <p:nvSpPr>
          <p:cNvPr id="151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A816446-ADFB-42D7-8CBA-929109DA7FB1}" type="slidenum">
              <a:rPr lang="en-US" altLang="en-US"/>
              <a:pPr fontAlgn="base">
                <a:spcBef>
                  <a:spcPct val="0"/>
                </a:spcBef>
                <a:spcAft>
                  <a:spcPct val="0"/>
                </a:spcAft>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xfrm>
            <a:off x="680189" y="4416425"/>
            <a:ext cx="5563535" cy="46995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     Today’s Biodiesel for Diesel Technicians session is focused on providing the basics of biodiesel that are beneficial for a diesel mechanic who just desires a cursory knowledge about biodiesel, why your customers might want to use it, some facts and technical details about biodiesel that have been well studied but are probably new to someone who hasn’t been intimately involved in the biodiesel industry.  It will also go over the current status of biodiesel with the diesel engine and equipment manufacturers.</a:t>
            </a:r>
          </a:p>
          <a:p>
            <a:pPr>
              <a:spcBef>
                <a:spcPct val="0"/>
              </a:spcBef>
            </a:pPr>
            <a:r>
              <a:rPr lang="en-US" altLang="en-US" dirty="0" smtClean="0"/>
              <a:t>      In the session today we will provide a quick overview of the National Biodiesel Board, who developed this ASE/ATMC accredited Biodiesel for Diesel Technicians program.  We will also describe what biodiesel is made from, how it is produced, and exactly what </a:t>
            </a:r>
            <a:r>
              <a:rPr lang="en-US" altLang="en-US" dirty="0"/>
              <a:t> </a:t>
            </a:r>
            <a:r>
              <a:rPr lang="en-US" altLang="en-US" dirty="0" smtClean="0"/>
              <a:t>it is--and perhaps more importantly what biodiesel is not!  We will go over the current size and status of the biodiesel industry, the major benefits of biodiesel and why some people are really excited about using it, and how these benefits have made their way into various incentives and laws that help to level the playing field for biodiesel and make the cost of biodiesel to the end user essentially the same as diesel.  We will also cover how the biodiesel industry actually helps to give us more food—not less—and is one of the most sustainable fuels on the planet.  We will cover the most popular blends and the positions of the various engine and vehicle manufacturers on support levels and/or recommendations for biodiesel blends.</a:t>
            </a:r>
          </a:p>
          <a:p>
            <a:pPr>
              <a:spcBef>
                <a:spcPct val="0"/>
              </a:spcBef>
            </a:pPr>
            <a:r>
              <a:rPr lang="en-US" altLang="en-US" dirty="0" smtClean="0"/>
              <a:t>     Lastly, we’ll go over some resources that are available and that you can access for on-going support and questions, as well as our on-line version of this course.</a:t>
            </a:r>
            <a:endParaRPr lang="en-US" altLang="en-US" dirty="0"/>
          </a:p>
          <a:p>
            <a:pPr>
              <a:spcBef>
                <a:spcPct val="0"/>
              </a:spcBef>
            </a:pPr>
            <a:r>
              <a:rPr lang="en-US" altLang="en-US" dirty="0" smtClean="0"/>
              <a:t>    FOR GROUPS NEW TO THE INSTRUCTOR (OPTIONAL, depending on time available):  Before we begin, lets go around the room and have each person introduce themselves, what company or organization (or class if students) you are from, and your experience with biodiesel and/or what you would like to get out of this class. </a:t>
            </a:r>
            <a:endParaRPr lang="en-US" altLang="en-US" dirty="0"/>
          </a:p>
        </p:txBody>
      </p:sp>
      <p:sp>
        <p:nvSpPr>
          <p:cNvPr id="152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9AC6465-4DD9-41A2-B9A3-EA81B877AD43}" type="slidenum">
              <a:rPr lang="en-US" altLang="en-US"/>
              <a:pPr fontAlgn="base">
                <a:spcBef>
                  <a:spcPct val="0"/>
                </a:spcBef>
                <a:spcAft>
                  <a:spcPct val="0"/>
                </a:spcAft>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ln/>
        </p:spPr>
      </p:sp>
      <p:sp>
        <p:nvSpPr>
          <p:cNvPr id="215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charset="0"/>
                <a:cs typeface="ＭＳ Ｐゴシック" charset="0"/>
              </a:rPr>
              <a:t>The learning objectives for this session are outlined here. </a:t>
            </a:r>
          </a:p>
          <a:p>
            <a:endParaRPr lang="en-US" dirty="0">
              <a:ea typeface="ＭＳ Ｐゴシック" charset="0"/>
              <a:cs typeface="ＭＳ Ｐゴシック" charset="0"/>
            </a:endParaRPr>
          </a:p>
          <a:p>
            <a:r>
              <a:rPr lang="en-US" dirty="0" smtClean="0">
                <a:ea typeface="ＭＳ Ｐゴシック" charset="0"/>
                <a:cs typeface="ＭＳ Ｐゴシック" charset="0"/>
              </a:rPr>
              <a:t>Read slide as shown.</a:t>
            </a:r>
            <a:endParaRPr lang="en-US" dirty="0">
              <a:ea typeface="ＭＳ Ｐゴシック" charset="0"/>
              <a:cs typeface="ＭＳ Ｐゴシック" charset="0"/>
            </a:endParaRPr>
          </a:p>
        </p:txBody>
      </p:sp>
      <p:sp>
        <p:nvSpPr>
          <p:cNvPr id="215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540B623-1072-F94B-BE06-F747A0D358DD}" type="slidenum">
              <a:rPr lang="en-US" sz="1200">
                <a:solidFill>
                  <a:prstClr val="black"/>
                </a:solidFill>
                <a:latin typeface="Times New Roman" charset="0"/>
              </a:rPr>
              <a:pPr eaLnBrk="1" hangingPunct="1"/>
              <a:t>3</a:t>
            </a:fld>
            <a:endParaRPr lang="en-US" sz="1200">
              <a:solidFill>
                <a:prstClr val="black"/>
              </a:solidFill>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ea typeface="ＭＳ Ｐゴシック" pitchFamily="34" charset="-128"/>
              </a:rPr>
              <a:t>     At the end of today’s session, which is primarily focused on providing you the information you need to answer general questions about biodiesel that you might be asked as a technician, you will be able to do the following.</a:t>
            </a:r>
          </a:p>
          <a:p>
            <a:pPr>
              <a:spcBef>
                <a:spcPct val="0"/>
              </a:spcBef>
            </a:pPr>
            <a:r>
              <a:rPr lang="en-US" altLang="en-US" dirty="0" smtClean="0">
                <a:ea typeface="ＭＳ Ｐゴシック" pitchFamily="34" charset="-128"/>
              </a:rPr>
              <a:t>     First, you will be able to identify and understand the key reasons why biodiesel is gaining popularity and why customers might want to use biodiesel.  This will include both overall benefits—like reducing global warming and dependence on foreign oil—as well as benefits that are seen in the engine like better lubricity and higher cetane.</a:t>
            </a:r>
          </a:p>
          <a:p>
            <a:pPr>
              <a:spcBef>
                <a:spcPct val="0"/>
              </a:spcBef>
            </a:pPr>
            <a:r>
              <a:rPr lang="en-US" altLang="en-US" dirty="0" smtClean="0">
                <a:ea typeface="ＭＳ Ｐゴシック" pitchFamily="34" charset="-128"/>
              </a:rPr>
              <a:t>     Second, you will be able to understand the critical importance of biodiesel quality and meeting the ASTM standards and the unique fuel quality program that has been put into place to make sure customers have a positive experience with biodiesel—the BQ-9000 Fuel Quality Program.  If you don’t take away anything else from the training today, you should understand that biodiesel is NOT raw vegetable oils and it MUST meet the ASTM standards in order to be trouble free and in order for OEM’s to support their warranties for people using biodiesel or biodiesel blends.</a:t>
            </a:r>
          </a:p>
          <a:p>
            <a:pPr>
              <a:spcBef>
                <a:spcPct val="0"/>
              </a:spcBef>
            </a:pPr>
            <a:r>
              <a:rPr lang="en-US" altLang="en-US" dirty="0">
                <a:ea typeface="ＭＳ Ｐゴシック" pitchFamily="34" charset="-128"/>
              </a:rPr>
              <a:t> </a:t>
            </a:r>
            <a:r>
              <a:rPr lang="en-US" altLang="en-US" dirty="0" smtClean="0">
                <a:ea typeface="ＭＳ Ｐゴシック" pitchFamily="34" charset="-128"/>
              </a:rPr>
              <a:t>  Last, we will update you on the latest information and support levels of biodiesel by the engine and vehicle manufacturers who are selling equipment in the US.  There has been a lot of behind the scenes work with the OEM’s and biodiesel blends over the last 20 years, and you might be surprised how many companies have already signed off on B20 and lower blends.</a:t>
            </a:r>
          </a:p>
          <a:p>
            <a:pPr>
              <a:spcBef>
                <a:spcPct val="0"/>
              </a:spcBef>
            </a:pPr>
            <a:r>
              <a:rPr lang="en-US" altLang="en-US" dirty="0" smtClean="0">
                <a:ea typeface="ＭＳ Ｐゴシック" pitchFamily="34" charset="-128"/>
              </a:rPr>
              <a:t>  </a:t>
            </a:r>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A814209-9B00-4ADB-8BF2-2D6F19A8D313}" type="slidenum">
              <a:rPr lang="en-US" altLang="en-US">
                <a:latin typeface="Times New Roman" pitchFamily="18" charset="0"/>
                <a:ea typeface="ＭＳ Ｐゴシック" pitchFamily="34" charset="-128"/>
              </a:rPr>
              <a:pPr fontAlgn="base">
                <a:spcBef>
                  <a:spcPct val="0"/>
                </a:spcBef>
                <a:spcAft>
                  <a:spcPct val="0"/>
                </a:spcAft>
              </a:pPr>
              <a:t>4</a:t>
            </a:fld>
            <a:endParaRPr lang="en-US" altLang="en-US">
              <a:latin typeface="Times New Roman" pitchFamily="18"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8663" indent="-279400">
              <a:defRPr>
                <a:solidFill>
                  <a:schemeClr val="tx1"/>
                </a:solidFill>
                <a:latin typeface="Calibri" pitchFamily="34" charset="0"/>
              </a:defRPr>
            </a:lvl2pPr>
            <a:lvl3pPr marL="1120775" indent="-223838">
              <a:defRPr>
                <a:solidFill>
                  <a:schemeClr val="tx1"/>
                </a:solidFill>
                <a:latin typeface="Calibri" pitchFamily="34" charset="0"/>
              </a:defRPr>
            </a:lvl3pPr>
            <a:lvl4pPr marL="1570038" indent="-223838">
              <a:defRPr>
                <a:solidFill>
                  <a:schemeClr val="tx1"/>
                </a:solidFill>
                <a:latin typeface="Calibri" pitchFamily="34" charset="0"/>
              </a:defRPr>
            </a:lvl4pPr>
            <a:lvl5pPr marL="2017713" indent="-223838">
              <a:defRPr>
                <a:solidFill>
                  <a:schemeClr val="tx1"/>
                </a:solidFill>
                <a:latin typeface="Calibri" pitchFamily="34" charset="0"/>
              </a:defRPr>
            </a:lvl5pPr>
            <a:lvl6pPr marL="2474913" indent="-223838" defTabSz="457200" fontAlgn="base">
              <a:spcBef>
                <a:spcPct val="0"/>
              </a:spcBef>
              <a:spcAft>
                <a:spcPct val="0"/>
              </a:spcAft>
              <a:defRPr>
                <a:solidFill>
                  <a:schemeClr val="tx1"/>
                </a:solidFill>
                <a:latin typeface="Calibri" pitchFamily="34" charset="0"/>
              </a:defRPr>
            </a:lvl6pPr>
            <a:lvl7pPr marL="2932113" indent="-223838" defTabSz="457200" fontAlgn="base">
              <a:spcBef>
                <a:spcPct val="0"/>
              </a:spcBef>
              <a:spcAft>
                <a:spcPct val="0"/>
              </a:spcAft>
              <a:defRPr>
                <a:solidFill>
                  <a:schemeClr val="tx1"/>
                </a:solidFill>
                <a:latin typeface="Calibri" pitchFamily="34" charset="0"/>
              </a:defRPr>
            </a:lvl7pPr>
            <a:lvl8pPr marL="3389313" indent="-223838" defTabSz="457200" fontAlgn="base">
              <a:spcBef>
                <a:spcPct val="0"/>
              </a:spcBef>
              <a:spcAft>
                <a:spcPct val="0"/>
              </a:spcAft>
              <a:defRPr>
                <a:solidFill>
                  <a:schemeClr val="tx1"/>
                </a:solidFill>
                <a:latin typeface="Calibri" pitchFamily="34" charset="0"/>
              </a:defRPr>
            </a:lvl8pPr>
            <a:lvl9pPr marL="3846513" indent="-223838"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EF5300E-F8D1-452D-9B1A-586F188ABDFA}" type="slidenum">
              <a:rPr lang="en-US" altLang="en-US" sz="1100">
                <a:solidFill>
                  <a:srgbClr val="000000"/>
                </a:solidFill>
                <a:ea typeface="ＭＳ Ｐゴシック" pitchFamily="34" charset="-128"/>
                <a:cs typeface="Calibri" pitchFamily="34" charset="0"/>
              </a:rPr>
              <a:pPr fontAlgn="base">
                <a:spcBef>
                  <a:spcPct val="0"/>
                </a:spcBef>
                <a:spcAft>
                  <a:spcPct val="0"/>
                </a:spcAft>
              </a:pPr>
              <a:t>5</a:t>
            </a:fld>
            <a:endParaRPr lang="en-US" altLang="en-US" sz="1100">
              <a:solidFill>
                <a:srgbClr val="000000"/>
              </a:solidFill>
              <a:ea typeface="ＭＳ Ｐゴシック" pitchFamily="34" charset="-128"/>
              <a:cs typeface="Calibri" pitchFamily="34" charset="0"/>
            </a:endParaRPr>
          </a:p>
        </p:txBody>
      </p:sp>
      <p:sp>
        <p:nvSpPr>
          <p:cNvPr id="155651" name="Rectangle 2"/>
          <p:cNvSpPr>
            <a:spLocks noGrp="1" noRot="1" noChangeAspect="1" noChangeArrowheads="1" noTextEdit="1"/>
          </p:cNvSpPr>
          <p:nvPr>
            <p:ph type="sldImg"/>
          </p:nvPr>
        </p:nvSpPr>
        <p:spPr bwMode="auto">
          <a:xfrm>
            <a:off x="1108075" y="698500"/>
            <a:ext cx="4643438" cy="34845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ea typeface="ＭＳ Ｐゴシック" pitchFamily="34" charset="-128"/>
              </a:rPr>
              <a:t>The definition of biodiesel is as follows:  [read the definition, </a:t>
            </a:r>
            <a:r>
              <a:rPr lang="en-US" altLang="en-US" dirty="0" err="1" smtClean="0">
                <a:ea typeface="ＭＳ Ｐゴシック" pitchFamily="34" charset="-128"/>
              </a:rPr>
              <a:t>kinda</a:t>
            </a:r>
            <a:r>
              <a:rPr lang="en-US" altLang="en-US" dirty="0" smtClean="0">
                <a:ea typeface="ＭＳ Ｐゴシック" pitchFamily="34" charset="-128"/>
              </a:rPr>
              <a:t> fast]:  “a fuel comprised of mono-alkyl esters of long chain fatty acids derived from vegetable oils or animal fats, designated B100, and meeting the requirements of ASTM D 6751.”</a:t>
            </a:r>
          </a:p>
          <a:p>
            <a:pPr>
              <a:spcBef>
                <a:spcPct val="0"/>
              </a:spcBef>
            </a:pPr>
            <a:endParaRPr lang="en-US" altLang="en-US" dirty="0">
              <a:ea typeface="ＭＳ Ｐゴシック" pitchFamily="34" charset="-128"/>
            </a:endParaRPr>
          </a:p>
          <a:p>
            <a:pPr>
              <a:spcBef>
                <a:spcPct val="0"/>
              </a:spcBef>
            </a:pPr>
            <a:r>
              <a:rPr lang="en-US" altLang="en-US" dirty="0" smtClean="0">
                <a:ea typeface="ＭＳ Ｐゴシック" pitchFamily="34" charset="-128"/>
              </a:rPr>
              <a:t>Now that is a mouthful, and for most of us diesel mechanics that may be a bit too much information, but one of the biggest things this definition does is differentiate between biodiesel—or pure biodiesel—and a biodiesel blend.  Its important to know that biodiesel is the pure fuel—B100—not a blend with petrodiesel.  When biodiesel, B100, is mixed with petrodiesel (which is normally how the fuel is actually used in an engine) it is called a biodiesel blend</a:t>
            </a:r>
            <a:r>
              <a:rPr lang="en-US" altLang="en-US" i="1" dirty="0" smtClean="0">
                <a:ea typeface="ＭＳ Ｐゴシック" pitchFamily="34" charset="-128"/>
              </a:rPr>
              <a:t>—not biodiesel—</a:t>
            </a:r>
            <a:r>
              <a:rPr lang="en-US" altLang="en-US" dirty="0" smtClean="0">
                <a:ea typeface="ＭＳ Ｐゴシック" pitchFamily="34" charset="-128"/>
              </a:rPr>
              <a:t>and it is designated BXX, where XX is the volume percent of biodiesel.  So…20% biodiesel and 80% petrodiesel is B20, and 5% biodiesel with 95% petrodiesel is B5, and so on.  You will see a lot of people say they are using ‘biodiesel’ when what they are really using is a B5 or B20 blend.  There is a big difference in what can happen with hoses and gaskets and cold flow with pure biodiesel (B100) vs. B20 and lower, so the difference is an important one.  </a:t>
            </a:r>
          </a:p>
          <a:p>
            <a:pPr>
              <a:spcBef>
                <a:spcPct val="0"/>
              </a:spcBef>
            </a:pPr>
            <a:endParaRPr lang="en-US" altLang="en-US" dirty="0">
              <a:ea typeface="ＭＳ Ｐゴシック" pitchFamily="34" charset="-128"/>
            </a:endParaRPr>
          </a:p>
          <a:p>
            <a:pPr>
              <a:spcBef>
                <a:spcPct val="0"/>
              </a:spcBef>
            </a:pPr>
            <a:r>
              <a:rPr lang="en-US" altLang="en-US" dirty="0" smtClean="0">
                <a:ea typeface="ＭＳ Ｐゴシック" pitchFamily="34" charset="-128"/>
              </a:rPr>
              <a:t>The other important points to the definition are the ‘mono alkyl ester’ and ‘meeting D6751’ parts.  This tight definition—which eliminates raw vegetable oils/fats or partially reacted oils/fat and other ‘imposter biodiesel’ materials some people might use—was critical in getting OEM support for the fuel.  We’ll learn more about that later in the presentation.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eaLnBrk="1" hangingPunct="1">
              <a:defRPr/>
            </a:pPr>
            <a:fld id="{0699814A-3307-43C0-8A62-B590BF58D5FB}" type="slidenum">
              <a:rPr lang="en-US" sz="1200" smtClean="0">
                <a:solidFill>
                  <a:srgbClr val="000000"/>
                </a:solidFill>
              </a:rPr>
              <a:pPr eaLnBrk="1" hangingPunct="1">
                <a:defRPr/>
              </a:pPr>
              <a:t>6</a:t>
            </a:fld>
            <a:endParaRPr lang="en-US" sz="1200" smtClean="0">
              <a:solidFill>
                <a:srgbClr val="000000"/>
              </a:solidFill>
            </a:endParaRPr>
          </a:p>
        </p:txBody>
      </p:sp>
      <p:sp>
        <p:nvSpPr>
          <p:cNvPr id="156675" name="Rectangle 2"/>
          <p:cNvSpPr>
            <a:spLocks noGrp="1" noRot="1" noChangeAspect="1" noChangeArrowheads="1" noTextEdit="1"/>
          </p:cNvSpPr>
          <p:nvPr>
            <p:ph type="sldImg"/>
          </p:nvPr>
        </p:nvSpPr>
        <p:spPr bwMode="auto">
          <a:xfrm>
            <a:off x="1108075" y="698500"/>
            <a:ext cx="4641850" cy="3482975"/>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a:xfrm>
            <a:off x="915988" y="4419600"/>
            <a:ext cx="5026025" cy="41814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114" tIns="45247" rIns="92114" bIns="45247"/>
          <a:lstStyle/>
          <a:p>
            <a:pPr fontAlgn="auto">
              <a:spcBef>
                <a:spcPct val="0"/>
              </a:spcBef>
              <a:spcAft>
                <a:spcPts val="0"/>
              </a:spcAft>
              <a:defRPr/>
            </a:pPr>
            <a:r>
              <a:rPr lang="en-US" dirty="0" smtClean="0">
                <a:latin typeface="Times New Roman" charset="0"/>
                <a:ea typeface="MS PGothic" charset="0"/>
              </a:rPr>
              <a:t>     This slide is an overview of how biodiesel is produced.  In order to make biodiesel—you start with vegetable oil or animal fat.  To that liquid, you add an alcohol (usually methanol, or wood alcohol) and a catalyst (typically sodium hydroxide, which has already been dissolved in methanol) and add a little bit of heat and mixing.  A chemical reaction occurs, with the methanol reacting with the oil/fat to make two resulting products:  biodiesel (the mono alkyl esters) and a by-product glycerin.  For 100 pounds of oil/fat, you need 10 pounds of methanol and this creates 100 pounds of biodiesel and 10 pounds of glycerin.  The glycerin and biodiesel are separated and cleaned up to make biodiesel meeting ASTM specifications and crude glycerin.  Glycerin is a 3 chain sugar and is much more dense than the biodiesel, so it settles easily and fairly quickly to the bottom of the reaction vessel and is decanted off, or it can be removed by centrifuge.</a:t>
            </a:r>
          </a:p>
          <a:p>
            <a:pPr fontAlgn="auto">
              <a:spcBef>
                <a:spcPct val="0"/>
              </a:spcBef>
              <a:spcAft>
                <a:spcPts val="0"/>
              </a:spcAft>
              <a:defRPr/>
            </a:pPr>
            <a:r>
              <a:rPr lang="en-US" dirty="0">
                <a:latin typeface="Times New Roman" charset="0"/>
                <a:ea typeface="MS PGothic" charset="0"/>
              </a:rPr>
              <a:t> </a:t>
            </a:r>
            <a:r>
              <a:rPr lang="en-US" dirty="0" smtClean="0">
                <a:latin typeface="Times New Roman" charset="0"/>
                <a:ea typeface="MS PGothic" charset="0"/>
              </a:rPr>
              <a:t>    Glycerin is a thick liquid sugar, similar in texture and taste to </a:t>
            </a:r>
            <a:r>
              <a:rPr lang="en-US" dirty="0" err="1" smtClean="0">
                <a:latin typeface="Times New Roman" charset="0"/>
                <a:ea typeface="MS PGothic" charset="0"/>
              </a:rPr>
              <a:t>Karo</a:t>
            </a:r>
            <a:r>
              <a:rPr lang="en-US" dirty="0" smtClean="0">
                <a:latin typeface="Times New Roman" charset="0"/>
                <a:ea typeface="MS PGothic" charset="0"/>
              </a:rPr>
              <a:t> Syrup, and is most often purified into refined glycerin and used in a variety of foods, soaps, and cosmetics.  Glycerin was even the first anti-freeze.  With less expensive petroleum based propylene and ethylene glycol, glycerine use as an antifreeze declined, but recent hikes in crude oil pricing has provided an opportunity for glycerin to re-substitute back into the market as a non-toxic, safe, biodegradable antifreeze.   </a:t>
            </a:r>
          </a:p>
          <a:p>
            <a:pPr fontAlgn="auto">
              <a:spcBef>
                <a:spcPct val="0"/>
              </a:spcBef>
              <a:spcAft>
                <a:spcPts val="0"/>
              </a:spcAft>
              <a:defRPr/>
            </a:pPr>
            <a:r>
              <a:rPr lang="en-US" dirty="0" smtClean="0">
                <a:latin typeface="Times New Roman" charset="0"/>
                <a:ea typeface="MS PGothic" charset="0"/>
              </a:rPr>
              <a:t>     </a:t>
            </a:r>
          </a:p>
          <a:p>
            <a:pPr fontAlgn="auto">
              <a:spcBef>
                <a:spcPct val="0"/>
              </a:spcBef>
              <a:spcAft>
                <a:spcPts val="0"/>
              </a:spcAft>
              <a:defRPr/>
            </a:pPr>
            <a:endParaRPr lang="en-US" dirty="0">
              <a:latin typeface="Times New Roman" charset="0"/>
              <a:ea typeface="MS PGothic" charset="0"/>
            </a:endParaRPr>
          </a:p>
          <a:p>
            <a:pPr fontAlgn="auto">
              <a:spcBef>
                <a:spcPct val="0"/>
              </a:spcBef>
              <a:spcAft>
                <a:spcPts val="0"/>
              </a:spcAft>
              <a:defRPr/>
            </a:pPr>
            <a:endParaRPr lang="en-US" dirty="0">
              <a:latin typeface="Times New Roman" charset="0"/>
              <a:ea typeface="MS PGothic"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xfrm>
            <a:off x="1104900" y="514350"/>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fontAlgn="auto">
              <a:spcBef>
                <a:spcPts val="0"/>
              </a:spcBef>
              <a:spcAft>
                <a:spcPts val="0"/>
              </a:spcAft>
              <a:defRPr/>
            </a:pPr>
            <a:r>
              <a:rPr lang="en-US" dirty="0">
                <a:latin typeface="Times New Roman" charset="0"/>
                <a:ea typeface="MS PGothic" charset="0"/>
              </a:rPr>
              <a:t>Some of the </a:t>
            </a:r>
            <a:r>
              <a:rPr lang="en-US" dirty="0" smtClean="0">
                <a:latin typeface="Times New Roman" charset="0"/>
                <a:ea typeface="MS PGothic" charset="0"/>
              </a:rPr>
              <a:t>common oils and fats available in the US as raw </a:t>
            </a:r>
            <a:r>
              <a:rPr lang="en-US" dirty="0">
                <a:latin typeface="Times New Roman" charset="0"/>
                <a:ea typeface="MS PGothic" charset="0"/>
              </a:rPr>
              <a:t>materials </a:t>
            </a:r>
            <a:r>
              <a:rPr lang="en-US" dirty="0" smtClean="0">
                <a:latin typeface="Times New Roman" charset="0"/>
                <a:ea typeface="MS PGothic" charset="0"/>
              </a:rPr>
              <a:t>for biodiesel are listed </a:t>
            </a:r>
            <a:r>
              <a:rPr lang="en-US" dirty="0">
                <a:latin typeface="Times New Roman" charset="0"/>
                <a:ea typeface="MS PGothic" charset="0"/>
              </a:rPr>
              <a:t>on this slide.  Basically any oil or fat can be </a:t>
            </a:r>
            <a:r>
              <a:rPr lang="en-US" dirty="0" smtClean="0">
                <a:latin typeface="Times New Roman" charset="0"/>
                <a:ea typeface="MS PGothic" charset="0"/>
              </a:rPr>
              <a:t>used.  Soybean </a:t>
            </a:r>
            <a:r>
              <a:rPr lang="en-US" dirty="0">
                <a:latin typeface="Times New Roman" charset="0"/>
                <a:ea typeface="MS PGothic" charset="0"/>
              </a:rPr>
              <a:t>oil is the most common oil in the </a:t>
            </a:r>
            <a:r>
              <a:rPr lang="en-US" dirty="0" smtClean="0">
                <a:latin typeface="Times New Roman" charset="0"/>
                <a:ea typeface="MS PGothic" charset="0"/>
              </a:rPr>
              <a:t>US and is the cheapest vegetable oil, </a:t>
            </a:r>
            <a:r>
              <a:rPr lang="en-US" dirty="0">
                <a:latin typeface="Times New Roman" charset="0"/>
                <a:ea typeface="MS PGothic" charset="0"/>
              </a:rPr>
              <a:t>so </a:t>
            </a:r>
            <a:r>
              <a:rPr lang="en-US" dirty="0" smtClean="0">
                <a:latin typeface="Times New Roman" charset="0"/>
                <a:ea typeface="MS PGothic" charset="0"/>
              </a:rPr>
              <a:t>about 50% of the US biodiesel comes is made with soybean oil. But </a:t>
            </a:r>
            <a:r>
              <a:rPr lang="en-US" dirty="0">
                <a:latin typeface="Times New Roman" charset="0"/>
                <a:ea typeface="MS PGothic" charset="0"/>
              </a:rPr>
              <a:t>you can use </a:t>
            </a:r>
            <a:r>
              <a:rPr lang="en-US" dirty="0" smtClean="0">
                <a:latin typeface="Times New Roman" charset="0"/>
                <a:ea typeface="MS PGothic" charset="0"/>
              </a:rPr>
              <a:t>other edible oils like corn </a:t>
            </a:r>
            <a:r>
              <a:rPr lang="en-US" dirty="0">
                <a:latin typeface="Times New Roman" charset="0"/>
                <a:ea typeface="MS PGothic" charset="0"/>
              </a:rPr>
              <a:t>oil, canola, cottonseed of sunflower </a:t>
            </a:r>
            <a:r>
              <a:rPr lang="en-US" dirty="0" smtClean="0">
                <a:latin typeface="Times New Roman" charset="0"/>
                <a:ea typeface="MS PGothic" charset="0"/>
              </a:rPr>
              <a:t>oil.  You can also use animal </a:t>
            </a:r>
            <a:r>
              <a:rPr lang="en-US" dirty="0">
                <a:latin typeface="Times New Roman" charset="0"/>
                <a:ea typeface="MS PGothic" charset="0"/>
              </a:rPr>
              <a:t>fats—beef fat, pork lard or chicken </a:t>
            </a:r>
            <a:r>
              <a:rPr lang="en-US" dirty="0" smtClean="0">
                <a:latin typeface="Times New Roman" charset="0"/>
                <a:ea typeface="MS PGothic" charset="0"/>
              </a:rPr>
              <a:t>fat—some of which is considered edible by humans and some which is not.  You can also use other oils/fats considered inedible for humans consumption such as the corn oil by-product from ethanol plants or recycled frying oils from </a:t>
            </a:r>
            <a:r>
              <a:rPr lang="en-US" dirty="0">
                <a:latin typeface="Times New Roman" charset="0"/>
                <a:ea typeface="MS PGothic" charset="0"/>
              </a:rPr>
              <a:t>McDonald’s </a:t>
            </a:r>
            <a:r>
              <a:rPr lang="en-US" dirty="0" smtClean="0">
                <a:latin typeface="Times New Roman" charset="0"/>
                <a:ea typeface="MS PGothic" charset="0"/>
              </a:rPr>
              <a:t>or Burger King, which is commonly called yellow grease.  Animal fats, used cooking oils and minor amounts of other edible oils make up the other 50% of oils and fats for biodiesel.</a:t>
            </a:r>
          </a:p>
          <a:p>
            <a:pPr fontAlgn="auto">
              <a:spcBef>
                <a:spcPts val="0"/>
              </a:spcBef>
              <a:spcAft>
                <a:spcPts val="0"/>
              </a:spcAft>
              <a:defRPr/>
            </a:pPr>
            <a:r>
              <a:rPr lang="en-US" dirty="0" smtClean="0">
                <a:latin typeface="Times New Roman" charset="0"/>
                <a:ea typeface="MS PGothic" charset="0"/>
              </a:rPr>
              <a:t>     The wide variety of oils and fats for biodiesel production are one of the reasons the industry has grown.  Biodiesel is not totally dependent on one crop or one source of oils/fat, and companies can change oils/fats as prices vary or as their customers needs vary.  Folks on the coasts see much of their biodiesel coming from locally sourced used frying oils, where the upper Midwest sees a lot of soybean oil and canola oil and the lower Midwest, like Texas, sees a lot of beef/pork fat and cottonseed oil.</a:t>
            </a:r>
          </a:p>
          <a:p>
            <a:pPr fontAlgn="auto">
              <a:spcBef>
                <a:spcPts val="0"/>
              </a:spcBef>
              <a:spcAft>
                <a:spcPts val="0"/>
              </a:spcAft>
              <a:defRPr/>
            </a:pPr>
            <a:r>
              <a:rPr lang="en-US" dirty="0">
                <a:latin typeface="Times New Roman" charset="0"/>
                <a:ea typeface="MS PGothic" charset="0"/>
              </a:rPr>
              <a:t> </a:t>
            </a:r>
            <a:r>
              <a:rPr lang="en-US" dirty="0" smtClean="0">
                <a:latin typeface="Times New Roman" charset="0"/>
                <a:ea typeface="MS PGothic" charset="0"/>
              </a:rPr>
              <a:t>      </a:t>
            </a:r>
          </a:p>
          <a:p>
            <a:pPr fontAlgn="auto">
              <a:spcBef>
                <a:spcPts val="0"/>
              </a:spcBef>
              <a:spcAft>
                <a:spcPts val="0"/>
              </a:spcAft>
              <a:defRPr/>
            </a:pPr>
            <a:r>
              <a:rPr lang="en-US" dirty="0" smtClean="0">
                <a:latin typeface="Times New Roman" charset="0"/>
                <a:ea typeface="MS PGothic" charset="0"/>
              </a:rPr>
              <a:t> </a:t>
            </a:r>
            <a:endParaRPr lang="en-US" dirty="0">
              <a:latin typeface="Times New Roman" charset="0"/>
              <a:ea typeface="MS PGothic" charset="0"/>
            </a:endParaRPr>
          </a:p>
        </p:txBody>
      </p:sp>
      <p:sp>
        <p:nvSpPr>
          <p:cNvPr id="8397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eaLnBrk="1" hangingPunct="1">
              <a:defRPr/>
            </a:pPr>
            <a:fld id="{78606A8F-6286-4841-8672-AA940EDED690}" type="slidenum">
              <a:rPr lang="en-US" sz="1200" smtClean="0">
                <a:solidFill>
                  <a:srgbClr val="000000"/>
                </a:solidFill>
              </a:rPr>
              <a:pPr eaLnBrk="1" hangingPunct="1">
                <a:defRPr/>
              </a:pPr>
              <a:t>7</a:t>
            </a:fld>
            <a:endParaRPr lang="en-US" sz="1200"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So now that you know a little bit about biodiesel and its benefits, the next few slides provide an overview of where the industry is at far as past, present, and future volumes.  This chart shows the biodiesel production volumes in the US over the last 10 years.  As you can see, just 10 years ago there was very little biodiesel produced in the US, and biodiesel production each of the last three years was over 1 billion gallons per year.  Yes, that is billion with a ‘B’.  To put that in perspective, in 2013 we used about 40 billion gallons of diesel fuel on the road in the US, and about 60 billion gallons of total distillate fuels (which includes marine, off road, heating oil, etc.). </a:t>
            </a:r>
          </a:p>
          <a:p>
            <a:r>
              <a:rPr lang="en-US" dirty="0"/>
              <a:t> </a:t>
            </a:r>
            <a:r>
              <a:rPr lang="en-US" dirty="0" smtClean="0"/>
              <a:t>    The biggest factors going into these volumes were the tax incentives and the first Renewable Fuel Standard which started taking affect in 2006-2008, the recession of 2009/2010 which hit all fuel volumes, and then the implementation of the second National Renewable Fuel Standard (RFS-2) in 2011.  Biodiesel is a low cost option for refiners to meet the low carbon ‘advanced fuel’ requirements of the Renewable Fuel Standard.  This low carbon nature of biodiesel </a:t>
            </a:r>
            <a:r>
              <a:rPr lang="en-US" dirty="0"/>
              <a:t>i</a:t>
            </a:r>
            <a:r>
              <a:rPr lang="en-US" dirty="0" smtClean="0"/>
              <a:t>s one of the key factors for biodiesel’s recent—and future—growth.    </a:t>
            </a:r>
          </a:p>
        </p:txBody>
      </p:sp>
      <p:sp>
        <p:nvSpPr>
          <p:cNvPr id="4" name="Slide Number Placeholder 3"/>
          <p:cNvSpPr>
            <a:spLocks noGrp="1"/>
          </p:cNvSpPr>
          <p:nvPr>
            <p:ph type="sldNum" sz="quarter" idx="10"/>
          </p:nvPr>
        </p:nvSpPr>
        <p:spPr/>
        <p:txBody>
          <a:bodyPr/>
          <a:lstStyle/>
          <a:p>
            <a:pPr>
              <a:defRPr/>
            </a:pPr>
            <a:fld id="{8DE0D0EC-CC57-4FB0-AE15-A18B6BF75E1F}" type="slidenum">
              <a:rPr lang="en-US" smtClean="0"/>
              <a:pPr>
                <a:defRPr/>
              </a:pPr>
              <a:t>8</a:t>
            </a:fld>
            <a:endParaRPr lang="en-US"/>
          </a:p>
        </p:txBody>
      </p:sp>
    </p:spTree>
    <p:extLst>
      <p:ext uri="{BB962C8B-B14F-4D97-AF65-F5344CB8AC3E}">
        <p14:creationId xmlns:p14="http://schemas.microsoft.com/office/powerpoint/2010/main" val="3950478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Here is a map of the US production plants that produced a total of over 1 billion gallons of B100 in each of the last three years.  As you can see, there is biodiesel production in just about every state, and the production plants are much more evenly spread out and distributed than other renewable fuels that are based only on one commodity or feedstock.  This is one of the reasons biodiesel enjoys such strong political support—there is a biodiesel manufacturing plant creating high paying, industrial jobs in almost every state.  And the support is by-partisan, as both democratic and republican states have reasons to support biodiesel.  Even so called ‘big oil’ states like Texas support biodiesel.  It may come as a surprise to you that Texas is in the top three biodiesel producing states, largely to the use of beef fat from Texas cattle operation and the preponderance of the chemical industry in the Houston ship channel which is a major source of biodiesel production capacity.</a:t>
            </a:r>
          </a:p>
          <a:p>
            <a:r>
              <a:rPr lang="en-US" dirty="0"/>
              <a:t> </a:t>
            </a:r>
            <a:r>
              <a:rPr lang="en-US" dirty="0" smtClean="0"/>
              <a:t>    The variety of oils and fats use for biodiesel is the primary reason the plants are so spread out, as each area tends to use the oil or fat that is produced in that region or state since it reduces the transportation costs to get the feedstock oil/fat to the biodiesel plant.  Used cooking oils are prevalent on the coasts, soybean oil or animal fats (poultry, hogs, beef) in the Midwest, and beef fat and cottonseed oils in Texas and the south.</a:t>
            </a:r>
          </a:p>
          <a:p>
            <a:r>
              <a:rPr lang="en-US" dirty="0"/>
              <a:t> </a:t>
            </a:r>
            <a:r>
              <a:rPr lang="en-US" dirty="0" smtClean="0"/>
              <a:t>    The increase in production capacity is important as our population grows, as the US hasn’t built a new petroleum refinery in many years.  The biodiesel industry, however, has put in over 200 plants with over 2 billion gallons of annual capacity.</a:t>
            </a:r>
          </a:p>
        </p:txBody>
      </p:sp>
      <p:sp>
        <p:nvSpPr>
          <p:cNvPr id="4" name="Slide Number Placeholder 3"/>
          <p:cNvSpPr>
            <a:spLocks noGrp="1"/>
          </p:cNvSpPr>
          <p:nvPr>
            <p:ph type="sldNum" sz="quarter" idx="10"/>
          </p:nvPr>
        </p:nvSpPr>
        <p:spPr/>
        <p:txBody>
          <a:bodyPr/>
          <a:lstStyle/>
          <a:p>
            <a:pPr>
              <a:defRPr/>
            </a:pPr>
            <a:fld id="{8DE0D0EC-CC57-4FB0-AE15-A18B6BF75E1F}" type="slidenum">
              <a:rPr lang="en-US" smtClean="0"/>
              <a:pPr>
                <a:defRPr/>
              </a:pPr>
              <a:t>9</a:t>
            </a:fld>
            <a:endParaRPr lang="en-US"/>
          </a:p>
        </p:txBody>
      </p:sp>
    </p:spTree>
    <p:extLst>
      <p:ext uri="{BB962C8B-B14F-4D97-AF65-F5344CB8AC3E}">
        <p14:creationId xmlns:p14="http://schemas.microsoft.com/office/powerpoint/2010/main" val="3317289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As far as future volumes go, this chart shows the volumes that the National Biodiesel Board—as the trade association for the biodiesel industry—is targeting for the next few years and through the year 2022.  The industry exceeded the NBB target of 1.3 billion in 2013.  NBB is targeting for controlled, manageable growth of around 300 million gallons per year through 2017, when the industry expects to hit 2.5 billion gallons per year.  </a:t>
            </a:r>
          </a:p>
          <a:p>
            <a:r>
              <a:rPr lang="en-US" dirty="0"/>
              <a:t> </a:t>
            </a:r>
            <a:r>
              <a:rPr lang="en-US" dirty="0" smtClean="0"/>
              <a:t>    By 2022, the industry is targeting 4 billion gallons per year, quadrupling the volume target of 1 billion gallons per year in 2012.  At the 4 billion gallon per year level of B100, that means the US will need to incorporate B5 in virtually every gallon, and B20 in a bit less than half of the rest of the on-road diesel fuel in the US.  It’s an aggressive goal, but the biodiesel industry believes they can hit that target, especially with the new found interest in diesel fuel in light duty applications and the projected strength of diesel in general as more focus is put on fuel economy and on low carbon fuels.</a:t>
            </a:r>
          </a:p>
          <a:p>
            <a:endParaRPr lang="en-US" dirty="0"/>
          </a:p>
          <a:p>
            <a:endParaRPr lang="en-US" dirty="0" smtClean="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8DE0D0EC-CC57-4FB0-AE15-A18B6BF75E1F}" type="slidenum">
              <a:rPr lang="en-US" smtClean="0"/>
              <a:pPr>
                <a:defRPr/>
              </a:pPr>
              <a:t>10</a:t>
            </a:fld>
            <a:endParaRPr lang="en-US"/>
          </a:p>
        </p:txBody>
      </p:sp>
    </p:spTree>
    <p:extLst>
      <p:ext uri="{BB962C8B-B14F-4D97-AF65-F5344CB8AC3E}">
        <p14:creationId xmlns:p14="http://schemas.microsoft.com/office/powerpoint/2010/main" val="3457636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063" indent="-288925">
              <a:defRPr>
                <a:solidFill>
                  <a:schemeClr val="tx1"/>
                </a:solidFill>
                <a:latin typeface="Calibri" pitchFamily="34" charset="0"/>
              </a:defRPr>
            </a:lvl2pPr>
            <a:lvl3pPr marL="1158875" indent="-231775">
              <a:defRPr>
                <a:solidFill>
                  <a:schemeClr val="tx1"/>
                </a:solidFill>
                <a:latin typeface="Calibri" pitchFamily="34" charset="0"/>
              </a:defRPr>
            </a:lvl3pPr>
            <a:lvl4pPr marL="1624013" indent="-231775">
              <a:defRPr>
                <a:solidFill>
                  <a:schemeClr val="tx1"/>
                </a:solidFill>
                <a:latin typeface="Calibri" pitchFamily="34" charset="0"/>
              </a:defRPr>
            </a:lvl4pPr>
            <a:lvl5pPr marL="2087563" indent="-231775">
              <a:defRPr>
                <a:solidFill>
                  <a:schemeClr val="tx1"/>
                </a:solidFill>
                <a:latin typeface="Calibri" pitchFamily="34" charset="0"/>
              </a:defRPr>
            </a:lvl5pPr>
            <a:lvl6pPr marL="2544763" indent="-231775" defTabSz="457200" fontAlgn="base">
              <a:spcBef>
                <a:spcPct val="0"/>
              </a:spcBef>
              <a:spcAft>
                <a:spcPct val="0"/>
              </a:spcAft>
              <a:defRPr>
                <a:solidFill>
                  <a:schemeClr val="tx1"/>
                </a:solidFill>
                <a:latin typeface="Calibri" pitchFamily="34" charset="0"/>
              </a:defRPr>
            </a:lvl6pPr>
            <a:lvl7pPr marL="3001963" indent="-231775" defTabSz="457200" fontAlgn="base">
              <a:spcBef>
                <a:spcPct val="0"/>
              </a:spcBef>
              <a:spcAft>
                <a:spcPct val="0"/>
              </a:spcAft>
              <a:defRPr>
                <a:solidFill>
                  <a:schemeClr val="tx1"/>
                </a:solidFill>
                <a:latin typeface="Calibri" pitchFamily="34" charset="0"/>
              </a:defRPr>
            </a:lvl7pPr>
            <a:lvl8pPr marL="3459163" indent="-231775" defTabSz="457200" fontAlgn="base">
              <a:spcBef>
                <a:spcPct val="0"/>
              </a:spcBef>
              <a:spcAft>
                <a:spcPct val="0"/>
              </a:spcAft>
              <a:defRPr>
                <a:solidFill>
                  <a:schemeClr val="tx1"/>
                </a:solidFill>
                <a:latin typeface="Calibri" pitchFamily="34" charset="0"/>
              </a:defRPr>
            </a:lvl8pPr>
            <a:lvl9pPr marL="3916363" indent="-231775"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8017BEE-70FA-4AC4-B4CD-8A6D46BA6014}" type="slidenum">
              <a:rPr lang="en-US" altLang="en-US">
                <a:solidFill>
                  <a:srgbClr val="000000"/>
                </a:solidFill>
                <a:latin typeface="Times New Roman" pitchFamily="18" charset="0"/>
                <a:ea typeface="ＭＳ Ｐゴシック" pitchFamily="34" charset="-128"/>
              </a:rPr>
              <a:pPr fontAlgn="base">
                <a:spcBef>
                  <a:spcPct val="0"/>
                </a:spcBef>
                <a:spcAft>
                  <a:spcPct val="0"/>
                </a:spcAft>
              </a:pPr>
              <a:t>11</a:t>
            </a:fld>
            <a:endParaRPr lang="en-US" altLang="en-US">
              <a:solidFill>
                <a:srgbClr val="000000"/>
              </a:solidFill>
              <a:latin typeface="Times New Roman" pitchFamily="18" charset="0"/>
              <a:ea typeface="ＭＳ Ｐゴシック" pitchFamily="34" charset="-128"/>
            </a:endParaRPr>
          </a:p>
        </p:txBody>
      </p:sp>
      <p:sp>
        <p:nvSpPr>
          <p:cNvPr id="159747" name="Rectangle 2"/>
          <p:cNvSpPr>
            <a:spLocks noGrp="1" noRot="1" noChangeAspect="1" noChangeArrowheads="1" noTextEdit="1"/>
          </p:cNvSpPr>
          <p:nvPr>
            <p:ph type="sldImg"/>
          </p:nvPr>
        </p:nvSpPr>
        <p:spPr bwMode="auto">
          <a:xfrm>
            <a:off x="1106488"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8" name="Rectangle 3"/>
          <p:cNvSpPr>
            <a:spLocks noGrp="1" noChangeArrowheads="1"/>
          </p:cNvSpPr>
          <p:nvPr>
            <p:ph type="body" idx="1"/>
          </p:nvPr>
        </p:nvSpPr>
        <p:spPr bwMode="auto">
          <a:xfrm>
            <a:off x="685800" y="4414838"/>
            <a:ext cx="548640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ea typeface="ＭＳ Ｐゴシック" pitchFamily="34" charset="-128"/>
              </a:rPr>
              <a:t>The next few slides go over the top reasons why consumers are using biodiesel.  There have been many ‘new’ fuels that have come and gone and that have never really caught on because there just weren’t enough underlying reasons for consumers to want to purchase the new fuel, or the underlying fundamentals of the fuel changed for some reason.  There are many reasons why someone would want to use biodiesel, and that has been a key factor in why biodiesel has grown and why the industry is poised for continued growth into the future.</a:t>
            </a:r>
          </a:p>
          <a:p>
            <a:pPr>
              <a:spcBef>
                <a:spcPct val="0"/>
              </a:spcBef>
            </a:pPr>
            <a:endParaRPr lang="en-US" altLang="en-US" dirty="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95299" name="Rectangle 3"/>
          <p:cNvSpPr>
            <a:spLocks noGrp="1" noChangeArrowheads="1"/>
          </p:cNvSpPr>
          <p:nvPr>
            <p:ph type="body" idx="1"/>
          </p:nvPr>
        </p:nvSpPr>
        <p:spPr>
          <a:xfrm>
            <a:off x="685800" y="4414838"/>
            <a:ext cx="5524672" cy="4658824"/>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pPr fontAlgn="auto">
              <a:spcBef>
                <a:spcPts val="350"/>
              </a:spcBef>
              <a:spcAft>
                <a:spcPts val="0"/>
              </a:spcAft>
              <a:defRPr/>
            </a:pPr>
            <a:r>
              <a:rPr lang="en-US" altLang="en-US" sz="1000" dirty="0" smtClean="0">
                <a:solidFill>
                  <a:srgbClr val="000000"/>
                </a:solidFill>
                <a:latin typeface="Tahoma" pitchFamily="34" charset="0"/>
                <a:ea typeface="ＭＳ Ｐゴシック" pitchFamily="34" charset="-128"/>
                <a:cs typeface="Tahoma" pitchFamily="34" charset="0"/>
                <a:sym typeface="Tahoma" pitchFamily="34" charset="0"/>
              </a:rPr>
              <a:t>So you now know how to make biodiesel, and where it comes from, and here are some of the advantages of biodiesel vs. fossil derived petrodiesel that cause it to be a premium diesel component and why some are using biodiesel.  One of the biggest advantages is the biodiesel can be blended in any percentage with diesel fuel and it does not separate back out once blended.  This eliminates separation concerns—even in the presence of water.  </a:t>
            </a:r>
          </a:p>
          <a:p>
            <a:pPr fontAlgn="auto">
              <a:spcBef>
                <a:spcPts val="350"/>
              </a:spcBef>
              <a:spcAft>
                <a:spcPts val="0"/>
              </a:spcAft>
              <a:defRPr/>
            </a:pPr>
            <a:r>
              <a:rPr lang="en-US" altLang="en-US" sz="1000" dirty="0">
                <a:solidFill>
                  <a:srgbClr val="000000"/>
                </a:solidFill>
                <a:latin typeface="Tahoma" pitchFamily="34" charset="0"/>
                <a:ea typeface="ＭＳ Ｐゴシック" pitchFamily="34" charset="-128"/>
                <a:cs typeface="Tahoma" pitchFamily="34" charset="0"/>
                <a:sym typeface="Tahoma" pitchFamily="34" charset="0"/>
              </a:rPr>
              <a:t> </a:t>
            </a:r>
            <a:r>
              <a:rPr lang="en-US" altLang="en-US" sz="1000" dirty="0" smtClean="0">
                <a:solidFill>
                  <a:srgbClr val="000000"/>
                </a:solidFill>
                <a:latin typeface="Tahoma" pitchFamily="34" charset="0"/>
                <a:ea typeface="ＭＳ Ｐゴシック" pitchFamily="34" charset="-128"/>
                <a:cs typeface="Tahoma" pitchFamily="34" charset="0"/>
                <a:sym typeface="Tahoma" pitchFamily="34" charset="0"/>
              </a:rPr>
              <a:t>    For those who don’t know, the Cetane Number for diesel fuel is analogous to the octane number for gasoline, with a higher cetane fuel allowing for a smoother and more complete combustion.  The average cetane number of US diesel fuel is around 44, with the minimum spec being 40, and the cetane number of pure biodiesel is normally over 50.  Many OEMs recommend higher cetane, and customers who use biodiesel blends normally notice a quieter, smoother running engine.  </a:t>
            </a:r>
          </a:p>
          <a:p>
            <a:pPr fontAlgn="auto">
              <a:spcBef>
                <a:spcPts val="350"/>
              </a:spcBef>
              <a:spcAft>
                <a:spcPts val="0"/>
              </a:spcAft>
              <a:defRPr/>
            </a:pPr>
            <a:r>
              <a:rPr lang="en-US" altLang="en-US" sz="1000" dirty="0" smtClean="0">
                <a:solidFill>
                  <a:srgbClr val="000000"/>
                </a:solidFill>
                <a:latin typeface="Tahoma" pitchFamily="34" charset="0"/>
                <a:ea typeface="ＭＳ Ｐゴシック" pitchFamily="34" charset="-128"/>
                <a:cs typeface="Tahoma" pitchFamily="34" charset="0"/>
                <a:sym typeface="Tahoma" pitchFamily="34" charset="0"/>
              </a:rPr>
              <a:t>     Biodiesel—even in low blends like 2% biodiesel—restores the lubricity lost by removing sulfur to create Ultra Low Sulfur Diesel (ULSD) and this allows refiners and blenders to avoid the added costs of lubricity additives for ULSD which would be needed if biodiesel was not present.  Since the vast majority of vegetable oils and animal fats biodiesel is made from have no sulfur, biodiesel naturally is an ultra low sulfur fuel and already meets the EPA required 15 ppm maximum sulfur limit for fuels in the US.  This, combined with the high lubricity of biodiesel, makes biodiesel a cost effective way to address the lubricity problems of ULSD.   </a:t>
            </a:r>
          </a:p>
          <a:p>
            <a:pPr fontAlgn="auto">
              <a:spcBef>
                <a:spcPts val="350"/>
              </a:spcBef>
              <a:spcAft>
                <a:spcPts val="0"/>
              </a:spcAft>
              <a:defRPr/>
            </a:pPr>
            <a:r>
              <a:rPr lang="en-US" altLang="en-US" sz="1000" dirty="0" smtClean="0">
                <a:solidFill>
                  <a:srgbClr val="000000"/>
                </a:solidFill>
                <a:latin typeface="Tahoma" pitchFamily="34" charset="0"/>
                <a:ea typeface="ＭＳ Ｐゴシック" pitchFamily="34" charset="-128"/>
                <a:cs typeface="Tahoma" pitchFamily="34" charset="0"/>
                <a:sym typeface="Tahoma" pitchFamily="34" charset="0"/>
              </a:rPr>
              <a:t>     Similar to sulfur, the oils/fats for biodiesel have no aromatic compounds so finished biodiesel has zero aromatics.  Aromatics, i.e. benzenes, xylenes, </a:t>
            </a:r>
            <a:r>
              <a:rPr lang="en-US" altLang="en-US" sz="1000" dirty="0" err="1" smtClean="0">
                <a:solidFill>
                  <a:srgbClr val="000000"/>
                </a:solidFill>
                <a:latin typeface="Tahoma" pitchFamily="34" charset="0"/>
                <a:ea typeface="ＭＳ Ｐゴシック" pitchFamily="34" charset="-128"/>
                <a:cs typeface="Tahoma" pitchFamily="34" charset="0"/>
                <a:sym typeface="Tahoma" pitchFamily="34" charset="0"/>
              </a:rPr>
              <a:t>toluenes</a:t>
            </a:r>
            <a:r>
              <a:rPr lang="en-US" altLang="en-US" sz="1000" dirty="0" smtClean="0">
                <a:solidFill>
                  <a:srgbClr val="000000"/>
                </a:solidFill>
                <a:latin typeface="Tahoma" pitchFamily="34" charset="0"/>
                <a:ea typeface="ＭＳ Ｐゴシック" pitchFamily="34" charset="-128"/>
                <a:cs typeface="Tahoma" pitchFamily="34" charset="0"/>
                <a:sym typeface="Tahoma" pitchFamily="34" charset="0"/>
              </a:rPr>
              <a:t>, or </a:t>
            </a:r>
            <a:r>
              <a:rPr lang="en-US" altLang="en-US" sz="1000" dirty="0" err="1" smtClean="0">
                <a:solidFill>
                  <a:srgbClr val="000000"/>
                </a:solidFill>
                <a:latin typeface="Tahoma" pitchFamily="34" charset="0"/>
                <a:ea typeface="ＭＳ Ｐゴシック" pitchFamily="34" charset="-128"/>
                <a:cs typeface="Tahoma" pitchFamily="34" charset="0"/>
                <a:sym typeface="Tahoma" pitchFamily="34" charset="0"/>
              </a:rPr>
              <a:t>polycyclics</a:t>
            </a:r>
            <a:r>
              <a:rPr lang="en-US" altLang="en-US" sz="1000" dirty="0" smtClean="0">
                <a:solidFill>
                  <a:srgbClr val="000000"/>
                </a:solidFill>
                <a:latin typeface="Tahoma" pitchFamily="34" charset="0"/>
                <a:ea typeface="ＭＳ Ｐゴシック" pitchFamily="34" charset="-128"/>
                <a:cs typeface="Tahoma" pitchFamily="34" charset="0"/>
                <a:sym typeface="Tahoma" pitchFamily="34" charset="0"/>
              </a:rPr>
              <a:t> that make up between 20% and 40% of petrodiesel are thought to cause cancer, so the emissions from biodiesel are significantly less toxic and less cancer-causing than conventional diesel fuel.  Biodiesel also has 11% oxygen vs. diesel fuel or other hydrocarbons which have no oxygen.  Oxygen in biodiesel not only provides the lubricity advantages, it produces a more complete burn and reduces black smoke and particulates that are not possible with hydrocarbon only type fuels.  Biodiesel also has a very high flash point, which makes it a much safer fuel than propane, natural gas, or gasoline—or even diesel fuel.  It is so safe that B100 falls within the non-hazardous category for shipping and handing.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31"/>
          <p:cNvSpPr txBox="1">
            <a:spLocks noGrp="1" noChangeArrowheads="1"/>
          </p:cNvSpPr>
          <p:nvPr/>
        </p:nvSpPr>
        <p:spPr bwMode="auto">
          <a:xfrm>
            <a:off x="3885892" y="8831744"/>
            <a:ext cx="2972108" cy="46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1" tIns="45235" rIns="90471" bIns="45235"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defTabSz="914118" eaLnBrk="1" fontAlgn="auto" hangingPunct="1">
              <a:spcBef>
                <a:spcPts val="0"/>
              </a:spcBef>
              <a:spcAft>
                <a:spcPts val="0"/>
              </a:spcAft>
            </a:pPr>
            <a:fld id="{84CB0571-6406-0547-AA69-04494FF8B926}" type="slidenum">
              <a:rPr lang="en-US" sz="1100">
                <a:solidFill>
                  <a:prstClr val="black"/>
                </a:solidFill>
                <a:latin typeface="Calibri" charset="0"/>
                <a:cs typeface="Calibri" charset="0"/>
              </a:rPr>
              <a:pPr algn="r" defTabSz="914118" eaLnBrk="1" fontAlgn="auto" hangingPunct="1">
                <a:spcBef>
                  <a:spcPts val="0"/>
                </a:spcBef>
                <a:spcAft>
                  <a:spcPts val="0"/>
                </a:spcAft>
              </a:pPr>
              <a:t>13</a:t>
            </a:fld>
            <a:endParaRPr lang="en-US" sz="1100">
              <a:solidFill>
                <a:prstClr val="black"/>
              </a:solidFill>
              <a:latin typeface="Calibri" charset="0"/>
              <a:cs typeface="Calibri" charset="0"/>
            </a:endParaRPr>
          </a:p>
        </p:txBody>
      </p:sp>
      <p:sp>
        <p:nvSpPr>
          <p:cNvPr id="45058" name="Rectangle 2"/>
          <p:cNvSpPr>
            <a:spLocks noGrp="1" noRot="1" noChangeAspect="1" noChangeArrowheads="1" noTextEdit="1"/>
          </p:cNvSpPr>
          <p:nvPr>
            <p:ph type="sldImg"/>
          </p:nvPr>
        </p:nvSpPr>
        <p:spPr>
          <a:solidFill>
            <a:srgbClr val="FFFFFF"/>
          </a:solidFill>
          <a:ln/>
        </p:spPr>
      </p:sp>
      <p:sp>
        <p:nvSpPr>
          <p:cNvPr id="45059" name="Rectangle 3"/>
          <p:cNvSpPr>
            <a:spLocks noGrp="1" noChangeArrowheads="1"/>
          </p:cNvSpPr>
          <p:nvPr>
            <p:ph type="body" idx="1"/>
          </p:nvPr>
        </p:nvSpPr>
        <p:spPr>
          <a:xfrm>
            <a:off x="345057" y="4415057"/>
            <a:ext cx="6254151" cy="41835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1" tIns="45235" rIns="90471" bIns="45235"/>
          <a:lstStyle/>
          <a:p>
            <a:r>
              <a:rPr lang="en-US" dirty="0">
                <a:latin typeface="Calibri" charset="0"/>
                <a:ea typeface="ＭＳ Ｐゴシック" charset="0"/>
                <a:cs typeface="Calibri" charset="0"/>
              </a:rPr>
              <a:t>First and foremost, one of the top reasons why people using Biodiesel is that it  reduces emissions coming out the back of an engine without making any change or modification to the engine other than burning the biodiesel blend.  As the chart below shows </a:t>
            </a:r>
            <a:r>
              <a:rPr lang="en-US" dirty="0" smtClean="0">
                <a:latin typeface="Calibri" charset="0"/>
                <a:ea typeface="ＭＳ Ｐゴシック" charset="0"/>
                <a:cs typeface="Calibri" charset="0"/>
              </a:rPr>
              <a:t>the emissions impacts in </a:t>
            </a:r>
            <a:r>
              <a:rPr lang="en-US" dirty="0">
                <a:latin typeface="Calibri" charset="0"/>
                <a:ea typeface="ＭＳ Ｐゴシック" charset="0"/>
                <a:cs typeface="Calibri" charset="0"/>
              </a:rPr>
              <a:t>diesel engines </a:t>
            </a:r>
            <a:r>
              <a:rPr lang="en-US" dirty="0" smtClean="0">
                <a:latin typeface="Calibri" charset="0"/>
                <a:ea typeface="ＭＳ Ｐゴシック" charset="0"/>
                <a:cs typeface="Calibri" charset="0"/>
              </a:rPr>
              <a:t>pre-2010.  Those are engines that do not have after </a:t>
            </a:r>
            <a:r>
              <a:rPr lang="en-US" dirty="0">
                <a:latin typeface="Calibri" charset="0"/>
                <a:ea typeface="ＭＳ Ｐゴシック" charset="0"/>
                <a:cs typeface="Calibri" charset="0"/>
              </a:rPr>
              <a:t>treatment systems </a:t>
            </a:r>
            <a:r>
              <a:rPr lang="en-US" dirty="0" smtClean="0">
                <a:latin typeface="Calibri" charset="0"/>
                <a:ea typeface="ＭＳ Ｐゴシック" charset="0"/>
                <a:cs typeface="Calibri" charset="0"/>
              </a:rPr>
              <a:t>like PM traps for reducing particulate matter and SCR systems to reduce NOx.  </a:t>
            </a:r>
          </a:p>
          <a:p>
            <a:r>
              <a:rPr lang="en-US" dirty="0" smtClean="0">
                <a:latin typeface="Calibri" charset="0"/>
                <a:ea typeface="ＭＳ Ｐゴシック" charset="0"/>
                <a:cs typeface="Calibri" charset="0"/>
              </a:rPr>
              <a:t>     B20 </a:t>
            </a:r>
            <a:r>
              <a:rPr lang="en-US" dirty="0">
                <a:latin typeface="Calibri" charset="0"/>
                <a:ea typeface="ＭＳ Ｐゴシック" charset="0"/>
                <a:cs typeface="Calibri" charset="0"/>
              </a:rPr>
              <a:t>Blends reduce unburned hydrocarbons by 20</a:t>
            </a:r>
            <a:r>
              <a:rPr lang="en-US" dirty="0" smtClean="0">
                <a:latin typeface="Calibri" charset="0"/>
                <a:ea typeface="ＭＳ Ｐゴシック" charset="0"/>
                <a:cs typeface="Calibri" charset="0"/>
              </a:rPr>
              <a:t>%, </a:t>
            </a:r>
            <a:r>
              <a:rPr lang="en-US" dirty="0">
                <a:latin typeface="Calibri" charset="0"/>
                <a:ea typeface="ＭＳ Ｐゴシック" charset="0"/>
                <a:cs typeface="Calibri" charset="0"/>
              </a:rPr>
              <a:t>carbon oxide by 12</a:t>
            </a:r>
            <a:r>
              <a:rPr lang="en-US" dirty="0" smtClean="0">
                <a:latin typeface="Calibri" charset="0"/>
                <a:ea typeface="ＭＳ Ｐゴシック" charset="0"/>
                <a:cs typeface="Calibri" charset="0"/>
              </a:rPr>
              <a:t>%, and particular </a:t>
            </a:r>
            <a:r>
              <a:rPr lang="en-US" dirty="0">
                <a:latin typeface="Calibri" charset="0"/>
                <a:ea typeface="ＭＳ Ｐゴシック" charset="0"/>
                <a:cs typeface="Calibri" charset="0"/>
              </a:rPr>
              <a:t>matter by 12% with NOx values going up </a:t>
            </a:r>
            <a:r>
              <a:rPr lang="en-US" dirty="0" smtClean="0">
                <a:latin typeface="Calibri" charset="0"/>
                <a:ea typeface="ＭＳ Ｐゴシック" charset="0"/>
                <a:cs typeface="Calibri" charset="0"/>
              </a:rPr>
              <a:t>or down </a:t>
            </a:r>
            <a:r>
              <a:rPr lang="en-US" dirty="0">
                <a:latin typeface="Calibri" charset="0"/>
                <a:ea typeface="ＭＳ Ｐゴシック" charset="0"/>
                <a:cs typeface="Calibri" charset="0"/>
              </a:rPr>
              <a:t>a </a:t>
            </a:r>
            <a:r>
              <a:rPr lang="en-US" dirty="0" smtClean="0">
                <a:latin typeface="Calibri" charset="0"/>
                <a:ea typeface="ＭＳ Ｐゴシック" charset="0"/>
                <a:cs typeface="Calibri" charset="0"/>
              </a:rPr>
              <a:t>little depending </a:t>
            </a:r>
            <a:r>
              <a:rPr lang="en-US" dirty="0">
                <a:latin typeface="Calibri" charset="0"/>
                <a:ea typeface="ＭＳ Ｐゴシック" charset="0"/>
                <a:cs typeface="Calibri" charset="0"/>
              </a:rPr>
              <a:t>on </a:t>
            </a:r>
            <a:r>
              <a:rPr lang="en-US" dirty="0" smtClean="0">
                <a:latin typeface="Calibri" charset="0"/>
                <a:ea typeface="ＭＳ Ｐゴシック" charset="0"/>
                <a:cs typeface="Calibri" charset="0"/>
              </a:rPr>
              <a:t>the engines and emissions </a:t>
            </a:r>
            <a:r>
              <a:rPr lang="en-US" dirty="0">
                <a:latin typeface="Calibri" charset="0"/>
                <a:ea typeface="ＭＳ Ｐゴシック" charset="0"/>
                <a:cs typeface="Calibri" charset="0"/>
              </a:rPr>
              <a:t>cycle used.  With older engines you can tell a definite </a:t>
            </a:r>
            <a:r>
              <a:rPr lang="en-US" dirty="0" smtClean="0">
                <a:latin typeface="Calibri" charset="0"/>
                <a:ea typeface="ＭＳ Ｐゴシック" charset="0"/>
                <a:cs typeface="Calibri" charset="0"/>
              </a:rPr>
              <a:t>difference, with a less noxious smell </a:t>
            </a:r>
            <a:r>
              <a:rPr lang="en-US" dirty="0">
                <a:latin typeface="Calibri" charset="0"/>
                <a:ea typeface="ＭＳ Ｐゴシック" charset="0"/>
                <a:cs typeface="Calibri" charset="0"/>
              </a:rPr>
              <a:t>and </a:t>
            </a:r>
            <a:r>
              <a:rPr lang="en-US" dirty="0" smtClean="0">
                <a:latin typeface="Calibri" charset="0"/>
                <a:ea typeface="ＭＳ Ｐゴシック" charset="0"/>
                <a:cs typeface="Calibri" charset="0"/>
              </a:rPr>
              <a:t>less visual </a:t>
            </a:r>
            <a:r>
              <a:rPr lang="en-US" dirty="0">
                <a:latin typeface="Calibri" charset="0"/>
                <a:ea typeface="ＭＳ Ｐゴシック" charset="0"/>
                <a:cs typeface="Calibri" charset="0"/>
              </a:rPr>
              <a:t>smoke coming out the back of the </a:t>
            </a:r>
            <a:r>
              <a:rPr lang="en-US" dirty="0" smtClean="0">
                <a:latin typeface="Calibri" charset="0"/>
                <a:ea typeface="ＭＳ Ｐゴシック" charset="0"/>
                <a:cs typeface="Calibri" charset="0"/>
              </a:rPr>
              <a:t>engine when running on B20.  A </a:t>
            </a:r>
            <a:r>
              <a:rPr lang="en-US" dirty="0">
                <a:latin typeface="Calibri" charset="0"/>
                <a:ea typeface="ＭＳ Ｐゴシック" charset="0"/>
                <a:cs typeface="Calibri" charset="0"/>
              </a:rPr>
              <a:t>lot of </a:t>
            </a:r>
            <a:r>
              <a:rPr lang="en-US" dirty="0" smtClean="0">
                <a:latin typeface="Calibri" charset="0"/>
                <a:ea typeface="ＭＳ Ｐゴシック" charset="0"/>
                <a:cs typeface="Calibri" charset="0"/>
              </a:rPr>
              <a:t>school bus </a:t>
            </a:r>
            <a:r>
              <a:rPr lang="en-US" dirty="0">
                <a:latin typeface="Calibri" charset="0"/>
                <a:ea typeface="ＭＳ Ｐゴシック" charset="0"/>
                <a:cs typeface="Calibri" charset="0"/>
              </a:rPr>
              <a:t>companies are utilizing </a:t>
            </a:r>
            <a:r>
              <a:rPr lang="en-US" dirty="0" smtClean="0">
                <a:latin typeface="Calibri" charset="0"/>
                <a:ea typeface="ＭＳ Ｐゴシック" charset="0"/>
                <a:cs typeface="Calibri" charset="0"/>
              </a:rPr>
              <a:t>B20 </a:t>
            </a:r>
            <a:r>
              <a:rPr lang="en-US" dirty="0">
                <a:latin typeface="Calibri" charset="0"/>
                <a:ea typeface="ＭＳ Ｐゴシック" charset="0"/>
                <a:cs typeface="Calibri" charset="0"/>
              </a:rPr>
              <a:t>due to these emissions </a:t>
            </a:r>
            <a:r>
              <a:rPr lang="en-US" dirty="0" smtClean="0">
                <a:latin typeface="Calibri" charset="0"/>
                <a:ea typeface="ＭＳ Ｐゴシック" charset="0"/>
                <a:cs typeface="Calibri" charset="0"/>
              </a:rPr>
              <a:t>reductions, and mechanics </a:t>
            </a:r>
            <a:r>
              <a:rPr lang="en-US" dirty="0">
                <a:latin typeface="Calibri" charset="0"/>
                <a:ea typeface="ＭＳ Ｐゴシック" charset="0"/>
                <a:cs typeface="Calibri" charset="0"/>
              </a:rPr>
              <a:t>in the shop find that the </a:t>
            </a:r>
            <a:r>
              <a:rPr lang="en-US" dirty="0" smtClean="0">
                <a:latin typeface="Calibri" charset="0"/>
                <a:ea typeface="ＭＳ Ｐゴシック" charset="0"/>
                <a:cs typeface="Calibri" charset="0"/>
              </a:rPr>
              <a:t>B20 emissions do not sting </a:t>
            </a:r>
            <a:r>
              <a:rPr lang="en-US" dirty="0">
                <a:latin typeface="Calibri" charset="0"/>
                <a:ea typeface="ＭＳ Ｐゴシック" charset="0"/>
                <a:cs typeface="Calibri" charset="0"/>
              </a:rPr>
              <a:t>their eyes </a:t>
            </a:r>
            <a:r>
              <a:rPr lang="en-US" dirty="0" smtClean="0">
                <a:latin typeface="Calibri" charset="0"/>
                <a:ea typeface="ＭＳ Ｐゴシック" charset="0"/>
                <a:cs typeface="Calibri" charset="0"/>
              </a:rPr>
              <a:t>and burn </a:t>
            </a:r>
            <a:r>
              <a:rPr lang="en-US" dirty="0" err="1" smtClean="0">
                <a:latin typeface="Calibri" charset="0"/>
                <a:ea typeface="ＭＳ Ｐゴシック" charset="0"/>
                <a:cs typeface="Calibri" charset="0"/>
              </a:rPr>
              <a:t>thier</a:t>
            </a:r>
            <a:r>
              <a:rPr lang="en-US" dirty="0" smtClean="0">
                <a:latin typeface="Calibri" charset="0"/>
                <a:ea typeface="ＭＳ Ｐゴシック" charset="0"/>
                <a:cs typeface="Calibri" charset="0"/>
              </a:rPr>
              <a:t> </a:t>
            </a:r>
            <a:r>
              <a:rPr lang="en-US" dirty="0">
                <a:latin typeface="Calibri" charset="0"/>
                <a:ea typeface="ＭＳ Ｐゴシック" charset="0"/>
                <a:cs typeface="Calibri" charset="0"/>
              </a:rPr>
              <a:t>lungs </a:t>
            </a:r>
            <a:r>
              <a:rPr lang="en-US" dirty="0" smtClean="0">
                <a:latin typeface="Calibri" charset="0"/>
                <a:ea typeface="ＭＳ Ｐゴシック" charset="0"/>
                <a:cs typeface="Calibri" charset="0"/>
              </a:rPr>
              <a:t>as much as petrodiesel.  </a:t>
            </a:r>
            <a:endParaRPr lang="en-US" sz="1600" dirty="0">
              <a:latin typeface="Calibri" charset="0"/>
              <a:ea typeface="ＭＳ Ｐゴシック" charset="0"/>
              <a:cs typeface="Calibri" charset="0"/>
            </a:endParaRPr>
          </a:p>
          <a:p>
            <a:r>
              <a:rPr lang="en-US" dirty="0" smtClean="0">
                <a:latin typeface="Calibri" charset="0"/>
                <a:ea typeface="ＭＳ Ｐゴシック" charset="0"/>
                <a:cs typeface="Calibri" charset="0"/>
              </a:rPr>
              <a:t>     While B20 and lower blends don’t show much change with NOx, the new diesel engines with SCR NOx reducing systems show over a 90% NOx reduction with B20 compared to the older engines.  There is more information on this in the engine and after-treatment section, but most people do not realize that using B20 in a new diesel engine produces 90% less NOx (and PM for that matter) than an older engine, so that really bodes well for the future of biodiesel—and diesel engines in general.</a:t>
            </a:r>
            <a:endParaRPr lang="en-US" sz="1600" dirty="0" smtClean="0">
              <a:latin typeface="Calibri" charset="0"/>
              <a:ea typeface="ＭＳ Ｐゴシック" charset="0"/>
              <a:cs typeface="Calibri" charset="0"/>
            </a:endParaRPr>
          </a:p>
        </p:txBody>
      </p:sp>
    </p:spTree>
    <p:extLst>
      <p:ext uri="{BB962C8B-B14F-4D97-AF65-F5344CB8AC3E}">
        <p14:creationId xmlns:p14="http://schemas.microsoft.com/office/powerpoint/2010/main" val="1542799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17827" name="Rectangle 3"/>
          <p:cNvSpPr>
            <a:spLocks noGrp="1" noChangeArrowheads="1"/>
          </p:cNvSpPr>
          <p:nvPr>
            <p:ph type="body" idx="1"/>
          </p:nvPr>
        </p:nvSpPr>
        <p:spPr>
          <a:xfrm>
            <a:off x="189781" y="4414838"/>
            <a:ext cx="6495691" cy="4763668"/>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pPr fontAlgn="auto">
              <a:spcBef>
                <a:spcPts val="425"/>
              </a:spcBef>
              <a:spcAft>
                <a:spcPts val="0"/>
              </a:spcAft>
              <a:defRPr/>
            </a:pPr>
            <a:r>
              <a:rPr lang="en-US" altLang="en-US" dirty="0" smtClean="0">
                <a:solidFill>
                  <a:srgbClr val="000000"/>
                </a:solidFill>
                <a:ea typeface="ＭＳ Ｐゴシック" pitchFamily="34" charset="-128"/>
                <a:cs typeface="Tahoma" pitchFamily="34" charset="0"/>
                <a:sym typeface="Tahoma" pitchFamily="34" charset="0"/>
              </a:rPr>
              <a:t>     Another major reason why people are looking to use biodiesel is its positive</a:t>
            </a:r>
            <a:r>
              <a:rPr lang="en-US" altLang="en-US" baseline="0" dirty="0" smtClean="0">
                <a:solidFill>
                  <a:srgbClr val="000000"/>
                </a:solidFill>
                <a:ea typeface="ＭＳ Ｐゴシック" pitchFamily="34" charset="-128"/>
                <a:cs typeface="Tahoma" pitchFamily="34" charset="0"/>
                <a:sym typeface="Tahoma" pitchFamily="34" charset="0"/>
              </a:rPr>
              <a:t> </a:t>
            </a:r>
            <a:r>
              <a:rPr lang="en-US" altLang="en-US" dirty="0" smtClean="0">
                <a:solidFill>
                  <a:srgbClr val="000000"/>
                </a:solidFill>
                <a:ea typeface="ＭＳ Ｐゴシック" pitchFamily="34" charset="-128"/>
                <a:cs typeface="Tahoma" pitchFamily="34" charset="0"/>
                <a:sym typeface="Tahoma" pitchFamily="34" charset="0"/>
              </a:rPr>
              <a:t>impact on global warming and climate change.  Biodiesel has what we call a closed carbon cycle.  The CO2 used to grow the plant or animal is put back into the air when you burn the fuel.  The USDA and Department of Energy have completed independent research showing an overall 78% lifecycle decrease in CO2 when using biodiesel compared to petroleum based diesel fuel.  That number is getting better every year, as improvements in producing oils and fats and in processing biodiesel occur.   </a:t>
            </a:r>
          </a:p>
          <a:p>
            <a:pPr fontAlgn="auto">
              <a:spcBef>
                <a:spcPts val="425"/>
              </a:spcBef>
              <a:spcAft>
                <a:spcPts val="0"/>
              </a:spcAft>
              <a:defRPr/>
            </a:pPr>
            <a:r>
              <a:rPr lang="en-US" altLang="en-US" dirty="0" smtClean="0">
                <a:solidFill>
                  <a:srgbClr val="000000"/>
                </a:solidFill>
                <a:ea typeface="ＭＳ Ｐゴシック" pitchFamily="34" charset="-128"/>
                <a:cs typeface="Tahoma" pitchFamily="34" charset="0"/>
                <a:sym typeface="Tahoma" pitchFamily="34" charset="0"/>
              </a:rPr>
              <a:t>     Biodiesel also brings a positive energy balance to the table.  The energy balance is a measure of how much energy is derived from the fuel vs. the amount of energy it takes to grow, harvest, and produce the fuel.  When one uses biodiesel, you get over 5 times the energy out of the fuel when burned compared to the amount of energy it took to make the biodiesel.  This is the highest energy balance of any fuel made in the USA.  It</a:t>
            </a:r>
            <a:r>
              <a:rPr lang="ja-JP" altLang="en-US" dirty="0" smtClean="0">
                <a:solidFill>
                  <a:srgbClr val="000000"/>
                </a:solidFill>
                <a:cs typeface="Tahoma" pitchFamily="34" charset="0"/>
                <a:sym typeface="Tahoma" pitchFamily="34" charset="0"/>
              </a:rPr>
              <a:t>’</a:t>
            </a:r>
            <a:r>
              <a:rPr lang="en-US" altLang="ja-JP" dirty="0" smtClean="0">
                <a:solidFill>
                  <a:srgbClr val="000000"/>
                </a:solidFill>
                <a:cs typeface="Tahoma" pitchFamily="34" charset="0"/>
                <a:sym typeface="Tahoma" pitchFamily="34" charset="0"/>
              </a:rPr>
              <a:t>s much better than other fuels because biodiesel is made from oils or fats, which are a by-product of producing oilseed crops or high quality meats.  Soybeans, for instance, are 80% high protein meal and only 20% oil so most of the energy of growing and harvesting the crop are attributed to the meal portion, not the oil portion.  Beef, pork and poultry are grown for the meat, not for the oil that is rendered from meat processing left overs.  The oil portion is also high in energy content, which is why we have a high BTU content fuel.  </a:t>
            </a:r>
          </a:p>
          <a:p>
            <a:pPr fontAlgn="auto">
              <a:spcBef>
                <a:spcPts val="425"/>
              </a:spcBef>
              <a:spcAft>
                <a:spcPts val="0"/>
              </a:spcAft>
              <a:defRPr/>
            </a:pPr>
            <a:r>
              <a:rPr lang="en-US" altLang="ja-JP" dirty="0" smtClean="0">
                <a:solidFill>
                  <a:srgbClr val="000000"/>
                </a:solidFill>
                <a:cs typeface="Tahoma" pitchFamily="34" charset="0"/>
                <a:sym typeface="Tahoma" pitchFamily="34" charset="0"/>
              </a:rPr>
              <a:t>     In addition, when you look at the Compression Ignition Platform, or the diesel platform, that</a:t>
            </a:r>
            <a:r>
              <a:rPr lang="ja-JP" altLang="en-US" dirty="0" smtClean="0">
                <a:solidFill>
                  <a:srgbClr val="000000"/>
                </a:solidFill>
                <a:cs typeface="Tahoma" pitchFamily="34" charset="0"/>
                <a:sym typeface="Tahoma" pitchFamily="34" charset="0"/>
              </a:rPr>
              <a:t>’</a:t>
            </a:r>
            <a:r>
              <a:rPr lang="en-US" altLang="ja-JP" dirty="0" smtClean="0">
                <a:solidFill>
                  <a:srgbClr val="000000"/>
                </a:solidFill>
                <a:cs typeface="Tahoma" pitchFamily="34" charset="0"/>
                <a:sym typeface="Tahoma" pitchFamily="34" charset="0"/>
              </a:rPr>
              <a:t>s about 30% more efficient than the Spark Ignition Platform (i.e. gasoline, CNG or propane).  This is why diesel fuel economy is so much better than gasoline, CNG, or propane, and this serves to reduce global warming even further.  So when you combine those all together—Closed carbon cycle, positive energy balance, and increased diesel engine efficiency--biodiesel run in an existing diesel engine is one of the most powerful tools available to help mitigate climate change and </a:t>
            </a:r>
            <a:r>
              <a:rPr lang="en-US" altLang="ja-JP" dirty="0">
                <a:solidFill>
                  <a:srgbClr val="000000"/>
                </a:solidFill>
                <a:cs typeface="Tahoma" pitchFamily="34" charset="0"/>
                <a:sym typeface="Tahoma" pitchFamily="34" charset="0"/>
              </a:rPr>
              <a:t>d</a:t>
            </a:r>
            <a:r>
              <a:rPr lang="en-US" altLang="ja-JP" dirty="0" smtClean="0">
                <a:solidFill>
                  <a:srgbClr val="000000"/>
                </a:solidFill>
                <a:cs typeface="Tahoma" pitchFamily="34" charset="0"/>
                <a:sym typeface="Tahoma" pitchFamily="34" charset="0"/>
              </a:rPr>
              <a:t>ecrease our impact on global warming.</a:t>
            </a:r>
            <a:endParaRPr lang="en-US" altLang="en-US" dirty="0" smtClean="0">
              <a:solidFill>
                <a:srgbClr val="000000"/>
              </a:solidFill>
              <a:ea typeface="ＭＳ Ｐゴシック" pitchFamily="34" charset="-128"/>
              <a:cs typeface="Tahoma" pitchFamily="34" charset="0"/>
              <a:sym typeface="Tahoma"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important reason people are using Biodiesel is that it's domestically produced in commercial scale billion gallon quantities TODAY.  It is classified</a:t>
            </a:r>
            <a:r>
              <a:rPr lang="en-US" baseline="0" dirty="0" smtClean="0"/>
              <a:t> as </a:t>
            </a:r>
            <a:r>
              <a:rPr lang="en-US" dirty="0" smtClean="0"/>
              <a:t>an advanced biofuel under the EPA requirements for the Renewable Fuels Standard</a:t>
            </a:r>
            <a:r>
              <a:rPr lang="en-US" baseline="0" dirty="0" smtClean="0"/>
              <a:t> (RFS) due to that 78% reduction in life cycle carbon emissions.</a:t>
            </a:r>
            <a:r>
              <a:rPr lang="en-US" dirty="0" smtClean="0"/>
              <a:t>  Advanced biofuels are those biofuels that reduce carbon into the atmosphere by over 50% compared to it's petroleum counterpart.  Corn based ethanol is not an advanced biofuel, but biodiesel is.  </a:t>
            </a:r>
            <a:r>
              <a:rPr lang="en-US" baseline="0" dirty="0" smtClean="0"/>
              <a:t>To meet the RFS, refiners must incorporate advanced fuels, and with biodiesel being one of the cheapest and easiest, it’s a fuel of choice for refiners to use to meet their obligations—which increase every year through 2022.</a:t>
            </a:r>
            <a:r>
              <a:rPr lang="en-US" dirty="0"/>
              <a:t> </a:t>
            </a:r>
            <a:r>
              <a:rPr lang="en-US" dirty="0" smtClean="0"/>
              <a:t> Biodiesel </a:t>
            </a:r>
            <a:r>
              <a:rPr lang="en-US" dirty="0"/>
              <a:t>is one of the most cost-effective options to meet the renewable fuel standard for refiners and that's a major reason why we are seeing increasing levels of biodiesel being made available by refiners. </a:t>
            </a:r>
          </a:p>
        </p:txBody>
      </p:sp>
      <p:sp>
        <p:nvSpPr>
          <p:cNvPr id="4" name="Slide Number Placeholder 3"/>
          <p:cNvSpPr>
            <a:spLocks noGrp="1"/>
          </p:cNvSpPr>
          <p:nvPr>
            <p:ph type="sldNum" sz="quarter" idx="10"/>
          </p:nvPr>
        </p:nvSpPr>
        <p:spPr/>
        <p:txBody>
          <a:bodyPr/>
          <a:lstStyle/>
          <a:p>
            <a:pPr>
              <a:defRPr/>
            </a:pPr>
            <a:fld id="{8DE0D0EC-CC57-4FB0-AE15-A18B6BF75E1F}" type="slidenum">
              <a:rPr lang="en-US" smtClean="0"/>
              <a:pPr>
                <a:defRPr/>
              </a:pPr>
              <a:t>15</a:t>
            </a:fld>
            <a:endParaRPr lang="en-US"/>
          </a:p>
        </p:txBody>
      </p:sp>
    </p:spTree>
    <p:extLst>
      <p:ext uri="{BB962C8B-B14F-4D97-AF65-F5344CB8AC3E}">
        <p14:creationId xmlns:p14="http://schemas.microsoft.com/office/powerpoint/2010/main" val="3489920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031"/>
          <p:cNvSpPr txBox="1">
            <a:spLocks noGrp="1" noChangeArrowheads="1"/>
          </p:cNvSpPr>
          <p:nvPr/>
        </p:nvSpPr>
        <p:spPr bwMode="auto">
          <a:xfrm>
            <a:off x="3886200" y="8831263"/>
            <a:ext cx="297180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1" tIns="45235" rIns="90471" bIns="45235"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defTabSz="914400"/>
            <a:fld id="{D68112C7-DF79-4441-880A-CB522540EA7E}" type="slidenum">
              <a:rPr lang="en-US" altLang="en-US" sz="1100">
                <a:solidFill>
                  <a:srgbClr val="000000"/>
                </a:solidFill>
                <a:ea typeface="ＭＳ Ｐゴシック" pitchFamily="34" charset="-128"/>
                <a:cs typeface="Calibri" pitchFamily="34" charset="0"/>
              </a:rPr>
              <a:pPr algn="r" defTabSz="914400"/>
              <a:t>16</a:t>
            </a:fld>
            <a:endParaRPr lang="en-US" altLang="en-US" sz="1100">
              <a:solidFill>
                <a:srgbClr val="000000"/>
              </a:solidFill>
              <a:ea typeface="ＭＳ Ｐゴシック" pitchFamily="34" charset="-128"/>
              <a:cs typeface="Calibri" pitchFamily="34" charset="0"/>
            </a:endParaRPr>
          </a:p>
        </p:txBody>
      </p:sp>
      <p:sp>
        <p:nvSpPr>
          <p:cNvPr id="16281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8068" name="Rectangle 3"/>
          <p:cNvSpPr>
            <a:spLocks noGrp="1" noChangeArrowheads="1"/>
          </p:cNvSpPr>
          <p:nvPr>
            <p:ph type="body" idx="1"/>
          </p:nvPr>
        </p:nvSpPr>
        <p:spPr>
          <a:xfrm>
            <a:off x="155275" y="4416425"/>
            <a:ext cx="6383548" cy="41830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471" tIns="45235" rIns="90471" bIns="45235"/>
          <a:lstStyle/>
          <a:p>
            <a:r>
              <a:rPr lang="en-US" dirty="0" smtClean="0">
                <a:ea typeface="ＭＳ Ｐゴシック" charset="0"/>
                <a:cs typeface="Arial" charset="0"/>
              </a:rPr>
              <a:t>We mentioned that biodiesel is made from the by-product oils and fats from oilseeds, meats, and recycled cooking oils from McDonalds and Burger King.   Algal oils can also be used, although algae is not yet commercially viable in large scale at this time.  Each of these is a renewable resource that is grown from CO2 in the air and replenished each year, so they are a potential never ending source of fuel.  This is opposed to gasoline, diesel, CNG, or propane which are extracted from the earth and once its used its gone forever, with all the CO2 going into the atmosphere vs. remaining sequestered in the ground.  This makes biodiesel one of the most sustainable fuels on the planet.  </a:t>
            </a:r>
          </a:p>
          <a:p>
            <a:r>
              <a:rPr lang="en-US" dirty="0" smtClean="0">
                <a:ea typeface="ＭＳ Ｐゴシック" charset="0"/>
                <a:cs typeface="Arial" charset="0"/>
              </a:rPr>
              <a:t>     Another major aspect of biodiesel—which many people don’t realize—is that with biodiesel you don’t </a:t>
            </a:r>
            <a:r>
              <a:rPr lang="en-US" altLang="ja-JP" dirty="0" smtClean="0">
                <a:ea typeface="ＭＳ Ｐゴシック" charset="0"/>
                <a:cs typeface="Arial" charset="0"/>
              </a:rPr>
              <a:t>sacrifice food for fuel.  Oils and fats for biodiesel are a minor by-product of producing food.  </a:t>
            </a:r>
            <a:r>
              <a:rPr lang="en-US" dirty="0" smtClean="0">
                <a:ea typeface="ＭＳ Ｐゴシック" charset="0"/>
                <a:cs typeface="Arial" charset="0"/>
              </a:rPr>
              <a:t>Soybeans are 80% high protein meal that feeds humans and animals and only 20% oil—an only a portion of the oil is used for biodiesel.  No one grows soybeans for the oil—soybeans are grown for the 80% protein portion which feeds humans and animals.  Beef, hogs, and poultry are certainly not grown for their fat content—they are grown for the steaks, pork chops and chicken legs we all consume every day.  And no one at a fast food restaurant fries more </a:t>
            </a:r>
            <a:r>
              <a:rPr lang="en-US" dirty="0" err="1" smtClean="0">
                <a:ea typeface="ＭＳ Ｐゴシック" charset="0"/>
                <a:cs typeface="Arial" charset="0"/>
              </a:rPr>
              <a:t>french</a:t>
            </a:r>
            <a:r>
              <a:rPr lang="en-US" dirty="0" smtClean="0">
                <a:ea typeface="ＭＳ Ｐゴシック" charset="0"/>
                <a:cs typeface="Arial" charset="0"/>
              </a:rPr>
              <a:t> fries to get the used cooking oil for biodiesel.    </a:t>
            </a:r>
          </a:p>
          <a:p>
            <a:r>
              <a:rPr lang="en-US" dirty="0">
                <a:ea typeface="ＭＳ Ｐゴシック" charset="0"/>
                <a:cs typeface="Arial" charset="0"/>
              </a:rPr>
              <a:t> </a:t>
            </a:r>
            <a:r>
              <a:rPr lang="en-US" dirty="0" smtClean="0">
                <a:ea typeface="ＭＳ Ｐゴシック" charset="0"/>
                <a:cs typeface="Arial" charset="0"/>
              </a:rPr>
              <a:t>    In addition, by providing a viable outlet for the by-product oils/fats, independent studies have shown this actually reduces the price for the protein portion which makes more food available, not less.  By using biodiesel, one is actually encouraging more food production.  This has been a major question with some other renewable fuels, but with biodiesel it is an extremely positive impact.  This is certainly one of the reasons biodiesel is growing and why the future looks promising.      </a:t>
            </a:r>
            <a:endParaRPr lang="en-US" dirty="0">
              <a:ea typeface="MS PGothic"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ea typeface="ＭＳ Ｐゴシック" pitchFamily="34" charset="-128"/>
              </a:rPr>
              <a:t>Another reason why </a:t>
            </a:r>
            <a:r>
              <a:rPr lang="en-US" altLang="en-US" dirty="0" smtClean="0">
                <a:ea typeface="ＭＳ Ｐゴシック" pitchFamily="34" charset="-128"/>
              </a:rPr>
              <a:t>biodiesel is going </a:t>
            </a:r>
            <a:r>
              <a:rPr lang="en-US" altLang="en-US" dirty="0">
                <a:ea typeface="ＭＳ Ｐゴシック" pitchFamily="34" charset="-128"/>
              </a:rPr>
              <a:t>in popularity is it's overall impact the energy security and </a:t>
            </a:r>
            <a:r>
              <a:rPr lang="en-US" altLang="en-US" dirty="0" smtClean="0">
                <a:ea typeface="ＭＳ Ｐゴシック" pitchFamily="34" charset="-128"/>
              </a:rPr>
              <a:t>economy.  Biodiesel reduces </a:t>
            </a:r>
            <a:r>
              <a:rPr lang="en-US" altLang="en-US" dirty="0">
                <a:ea typeface="ＭＳ Ｐゴシック" pitchFamily="34" charset="-128"/>
              </a:rPr>
              <a:t>our dependence on foreign </a:t>
            </a:r>
            <a:r>
              <a:rPr lang="en-US" altLang="en-US" dirty="0" smtClean="0">
                <a:ea typeface="ＭＳ Ｐゴシック" pitchFamily="34" charset="-128"/>
              </a:rPr>
              <a:t>oil, which helps improve the US trade balance and lessens the need for us to send troops overseas to protect our access to foreign oil.   Biodiesel helps to </a:t>
            </a:r>
            <a:r>
              <a:rPr lang="en-US" altLang="en-US" dirty="0">
                <a:ea typeface="ＭＳ Ｐゴシック" pitchFamily="34" charset="-128"/>
              </a:rPr>
              <a:t>expand and diversify </a:t>
            </a:r>
            <a:r>
              <a:rPr lang="en-US" altLang="en-US" dirty="0" smtClean="0">
                <a:ea typeface="ＭＳ Ｐゴシック" pitchFamily="34" charset="-128"/>
              </a:rPr>
              <a:t>our domestic refining capacity for making fuels in the US.  We </a:t>
            </a:r>
            <a:r>
              <a:rPr lang="en-US" altLang="en-US" dirty="0">
                <a:ea typeface="ＭＳ Ｐゴシック" pitchFamily="34" charset="-128"/>
              </a:rPr>
              <a:t>have </a:t>
            </a:r>
            <a:r>
              <a:rPr lang="en-US" altLang="en-US" dirty="0" smtClean="0">
                <a:ea typeface="ＭＳ Ｐゴシック" pitchFamily="34" charset="-128"/>
              </a:rPr>
              <a:t>not build a new petroleum refinery </a:t>
            </a:r>
            <a:r>
              <a:rPr lang="en-US" altLang="en-US" dirty="0">
                <a:ea typeface="ＭＳ Ｐゴシック" pitchFamily="34" charset="-128"/>
              </a:rPr>
              <a:t>in the US and many </a:t>
            </a:r>
            <a:r>
              <a:rPr lang="en-US" altLang="en-US" dirty="0" smtClean="0">
                <a:ea typeface="ＭＳ Ｐゴシック" pitchFamily="34" charset="-128"/>
              </a:rPr>
              <a:t>years, but as our population grows and economy strengthens, we will need more diesel fuel.  While commercial in scale, biodiesel operations are smaller and more diverse than petroleum refineries, which enhance energy security as there is no major impact on the biodiesel market if one biodiesel production operation goes down for maintenance or a processing issue—or a natural or man-made disaster.  When hurricane Katrina hit the south and knocked out the refineries there, the only diesel fuel that was available in Minnesota for a period of time after that was biodiesel made in the Midwest.  </a:t>
            </a:r>
          </a:p>
          <a:p>
            <a:pPr>
              <a:spcBef>
                <a:spcPct val="0"/>
              </a:spcBef>
            </a:pPr>
            <a:endParaRPr lang="en-US" altLang="en-US" dirty="0">
              <a:ea typeface="ＭＳ Ｐゴシック" pitchFamily="34" charset="-128"/>
            </a:endParaRPr>
          </a:p>
          <a:p>
            <a:pPr>
              <a:spcBef>
                <a:spcPct val="0"/>
              </a:spcBef>
            </a:pPr>
            <a:r>
              <a:rPr lang="en-US" altLang="en-US" dirty="0" smtClean="0">
                <a:ea typeface="ＭＳ Ｐゴシック" pitchFamily="34" charset="-128"/>
              </a:rPr>
              <a:t>Biodiesel is also the </a:t>
            </a:r>
            <a:r>
              <a:rPr lang="en-US" altLang="en-US" dirty="0">
                <a:ea typeface="ＭＳ Ｐゴシック" pitchFamily="34" charset="-128"/>
              </a:rPr>
              <a:t>most economical option for turning oils </a:t>
            </a:r>
            <a:r>
              <a:rPr lang="en-US" altLang="en-US" dirty="0" smtClean="0">
                <a:ea typeface="ＭＳ Ｐゴシック" pitchFamily="34" charset="-128"/>
              </a:rPr>
              <a:t>into usable </a:t>
            </a:r>
            <a:r>
              <a:rPr lang="en-US" altLang="en-US" dirty="0">
                <a:ea typeface="ＭＳ Ｐゴシック" pitchFamily="34" charset="-128"/>
              </a:rPr>
              <a:t>diesel </a:t>
            </a:r>
            <a:r>
              <a:rPr lang="en-US" altLang="en-US" dirty="0" smtClean="0">
                <a:ea typeface="ＭＳ Ｐゴシック" pitchFamily="34" charset="-128"/>
              </a:rPr>
              <a:t>fuel, and as we mentioned earlier it creates a viable outlet for agricultural oils and fats which helps the rural economy produce more food at a lower price.  And the biodiesel production facility creates relatively high paying manufacturing jobs---as well as other jobs which support the biodiesel industry like railroads and trucking.  These factors are why politicians and governments are encouraging biodiesel and why there are many favorable tax incentives and policies that help support the industry.  </a:t>
            </a:r>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063" indent="-288925">
              <a:defRPr>
                <a:solidFill>
                  <a:schemeClr val="tx1"/>
                </a:solidFill>
                <a:latin typeface="Calibri" pitchFamily="34" charset="0"/>
              </a:defRPr>
            </a:lvl2pPr>
            <a:lvl3pPr marL="1158875" indent="-231775">
              <a:defRPr>
                <a:solidFill>
                  <a:schemeClr val="tx1"/>
                </a:solidFill>
                <a:latin typeface="Calibri" pitchFamily="34" charset="0"/>
              </a:defRPr>
            </a:lvl3pPr>
            <a:lvl4pPr marL="1624013" indent="-231775">
              <a:defRPr>
                <a:solidFill>
                  <a:schemeClr val="tx1"/>
                </a:solidFill>
                <a:latin typeface="Calibri" pitchFamily="34" charset="0"/>
              </a:defRPr>
            </a:lvl4pPr>
            <a:lvl5pPr marL="2087563" indent="-231775">
              <a:defRPr>
                <a:solidFill>
                  <a:schemeClr val="tx1"/>
                </a:solidFill>
                <a:latin typeface="Calibri" pitchFamily="34" charset="0"/>
              </a:defRPr>
            </a:lvl5pPr>
            <a:lvl6pPr marL="2544763" indent="-231775" defTabSz="457200" fontAlgn="base">
              <a:spcBef>
                <a:spcPct val="0"/>
              </a:spcBef>
              <a:spcAft>
                <a:spcPct val="0"/>
              </a:spcAft>
              <a:defRPr>
                <a:solidFill>
                  <a:schemeClr val="tx1"/>
                </a:solidFill>
                <a:latin typeface="Calibri" pitchFamily="34" charset="0"/>
              </a:defRPr>
            </a:lvl6pPr>
            <a:lvl7pPr marL="3001963" indent="-231775" defTabSz="457200" fontAlgn="base">
              <a:spcBef>
                <a:spcPct val="0"/>
              </a:spcBef>
              <a:spcAft>
                <a:spcPct val="0"/>
              </a:spcAft>
              <a:defRPr>
                <a:solidFill>
                  <a:schemeClr val="tx1"/>
                </a:solidFill>
                <a:latin typeface="Calibri" pitchFamily="34" charset="0"/>
              </a:defRPr>
            </a:lvl7pPr>
            <a:lvl8pPr marL="3459163" indent="-231775" defTabSz="457200" fontAlgn="base">
              <a:spcBef>
                <a:spcPct val="0"/>
              </a:spcBef>
              <a:spcAft>
                <a:spcPct val="0"/>
              </a:spcAft>
              <a:defRPr>
                <a:solidFill>
                  <a:schemeClr val="tx1"/>
                </a:solidFill>
                <a:latin typeface="Calibri" pitchFamily="34" charset="0"/>
              </a:defRPr>
            </a:lvl8pPr>
            <a:lvl9pPr marL="3916363" indent="-231775"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BB17491-9976-4899-A72B-E25FA90BCE29}" type="slidenum">
              <a:rPr lang="en-US" altLang="en-US">
                <a:solidFill>
                  <a:srgbClr val="000000"/>
                </a:solidFill>
                <a:latin typeface="Times New Roman" pitchFamily="18" charset="0"/>
                <a:ea typeface="ＭＳ Ｐゴシック" pitchFamily="34" charset="-128"/>
              </a:rPr>
              <a:pPr fontAlgn="base">
                <a:spcBef>
                  <a:spcPct val="0"/>
                </a:spcBef>
                <a:spcAft>
                  <a:spcPct val="0"/>
                </a:spcAft>
              </a:pPr>
              <a:t>17</a:t>
            </a:fld>
            <a:endParaRPr lang="en-US" altLang="en-US">
              <a:solidFill>
                <a:srgbClr val="000000"/>
              </a:solidFill>
              <a:latin typeface="Times New Roman" pitchFamily="18" charset="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xfrm>
            <a:off x="685800" y="4414838"/>
            <a:ext cx="561340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ea typeface="ＭＳ Ｐゴシック" pitchFamily="34" charset="-128"/>
                <a:cs typeface="Arial" pitchFamily="34" charset="0"/>
              </a:rPr>
              <a:t>This slide goes over some of the details of the impacts of biodiesel on the economy.  Again, this is a major reason why you see both federal and state lawmakers putting into place very favorable policies that encourage biodiesel production and use.  In 2012 alone, the over 1 billion gallons </a:t>
            </a:r>
            <a:r>
              <a:rPr lang="en-US" altLang="en-US" dirty="0">
                <a:ea typeface="ＭＳ Ｐゴシック" pitchFamily="34" charset="-128"/>
                <a:cs typeface="Arial" pitchFamily="34" charset="0"/>
              </a:rPr>
              <a:t>of </a:t>
            </a:r>
            <a:r>
              <a:rPr lang="en-US" altLang="en-US" dirty="0" smtClean="0">
                <a:ea typeface="ＭＳ Ｐゴシック" pitchFamily="34" charset="-128"/>
                <a:cs typeface="Arial" pitchFamily="34" charset="0"/>
              </a:rPr>
              <a:t>biodiesel supported more than </a:t>
            </a:r>
            <a:r>
              <a:rPr lang="en-US" altLang="en-US" dirty="0">
                <a:ea typeface="ＭＳ Ｐゴシック" pitchFamily="34" charset="-128"/>
                <a:cs typeface="Arial" pitchFamily="34" charset="0"/>
              </a:rPr>
              <a:t>64,000 jobs </a:t>
            </a:r>
            <a:r>
              <a:rPr lang="en-US" altLang="en-US" dirty="0" smtClean="0">
                <a:ea typeface="ＭＳ Ｐゴシック" pitchFamily="34" charset="-128"/>
                <a:cs typeface="Arial" pitchFamily="34" charset="0"/>
              </a:rPr>
              <a:t>and contributed over $</a:t>
            </a:r>
            <a:r>
              <a:rPr lang="en-US" altLang="en-US" dirty="0">
                <a:ea typeface="ＭＳ Ｐゴシック" pitchFamily="34" charset="-128"/>
                <a:cs typeface="Arial" pitchFamily="34" charset="0"/>
              </a:rPr>
              <a:t>6 billion to the gross domestic </a:t>
            </a:r>
            <a:r>
              <a:rPr lang="en-US" altLang="en-US" dirty="0" smtClean="0">
                <a:ea typeface="ＭＳ Ｐゴシック" pitchFamily="34" charset="-128"/>
                <a:cs typeface="Arial" pitchFamily="34" charset="0"/>
              </a:rPr>
              <a:t>product.</a:t>
            </a:r>
            <a:endParaRPr lang="en-US" altLang="en-US" dirty="0">
              <a:ea typeface="ＭＳ Ｐゴシック" pitchFamily="34" charset="-128"/>
              <a:cs typeface="Arial" pitchFamily="34" charset="0"/>
            </a:endParaRPr>
          </a:p>
          <a:p>
            <a:pPr>
              <a:spcBef>
                <a:spcPct val="0"/>
              </a:spcBef>
            </a:pPr>
            <a:endParaRPr lang="en-US" altLang="en-US" dirty="0">
              <a:ea typeface="ＭＳ Ｐゴシック" pitchFamily="34" charset="-128"/>
              <a:cs typeface="Arial" pitchFamily="34" charset="0"/>
            </a:endParaRPr>
          </a:p>
          <a:p>
            <a:pPr>
              <a:spcBef>
                <a:spcPct val="0"/>
              </a:spcBef>
            </a:pPr>
            <a:r>
              <a:rPr lang="en-US" altLang="en-US" dirty="0">
                <a:ea typeface="ＭＳ Ｐゴシック" pitchFamily="34" charset="-128"/>
                <a:cs typeface="Arial" pitchFamily="34" charset="0"/>
              </a:rPr>
              <a:t>When you look at an even larger picture the </a:t>
            </a:r>
            <a:r>
              <a:rPr lang="en-US" altLang="en-US" dirty="0" smtClean="0">
                <a:ea typeface="ＭＳ Ｐゴシック" pitchFamily="34" charset="-128"/>
                <a:cs typeface="Arial" pitchFamily="34" charset="0"/>
              </a:rPr>
              <a:t>4,6 billion gallons </a:t>
            </a:r>
            <a:r>
              <a:rPr lang="en-US" altLang="en-US" dirty="0">
                <a:ea typeface="ＭＳ Ｐゴシック" pitchFamily="34" charset="-128"/>
                <a:cs typeface="Arial" pitchFamily="34" charset="0"/>
              </a:rPr>
              <a:t>of </a:t>
            </a:r>
            <a:r>
              <a:rPr lang="en-US" altLang="en-US" dirty="0" smtClean="0">
                <a:ea typeface="ＭＳ Ｐゴシック" pitchFamily="34" charset="-128"/>
                <a:cs typeface="Arial" pitchFamily="34" charset="0"/>
              </a:rPr>
              <a:t>biodiesel produced in the US since 2005 </a:t>
            </a:r>
            <a:r>
              <a:rPr lang="en-US" altLang="en-US" dirty="0">
                <a:ea typeface="ＭＳ Ｐゴシック" pitchFamily="34" charset="-128"/>
                <a:cs typeface="Arial" pitchFamily="34" charset="0"/>
              </a:rPr>
              <a:t>and displaced </a:t>
            </a:r>
            <a:r>
              <a:rPr lang="en-US" altLang="en-US" dirty="0" smtClean="0">
                <a:ea typeface="ＭＳ Ｐゴシック" pitchFamily="34" charset="-128"/>
                <a:cs typeface="Arial" pitchFamily="34" charset="0"/>
              </a:rPr>
              <a:t>4.6 gallons of diesel fuel and decreased </a:t>
            </a:r>
            <a:r>
              <a:rPr lang="en-US" altLang="en-US" dirty="0">
                <a:ea typeface="ＭＳ Ｐゴシック" pitchFamily="34" charset="-128"/>
                <a:cs typeface="Arial" pitchFamily="34" charset="0"/>
              </a:rPr>
              <a:t>lifecycle greenhouse gas emissions by over </a:t>
            </a:r>
            <a:r>
              <a:rPr lang="en-US" altLang="en-US" dirty="0" smtClean="0">
                <a:ea typeface="ＭＳ Ｐゴシック" pitchFamily="34" charset="-128"/>
                <a:cs typeface="Arial" pitchFamily="34" charset="0"/>
              </a:rPr>
              <a:t>56 billion pounds.  That’s the equivalent of removing almost 5 million passenger vehicles from the road in the US.  </a:t>
            </a:r>
          </a:p>
          <a:p>
            <a:pPr>
              <a:spcBef>
                <a:spcPct val="0"/>
              </a:spcBef>
            </a:pPr>
            <a:endParaRPr lang="en-US" altLang="en-US" sz="1100" dirty="0">
              <a:latin typeface="Arial" pitchFamily="34" charset="0"/>
              <a:ea typeface="ＭＳ Ｐゴシック" pitchFamily="34" charset="-128"/>
              <a:cs typeface="Arial" pitchFamily="34" charset="0"/>
            </a:endParaRPr>
          </a:p>
        </p:txBody>
      </p:sp>
      <p:sp>
        <p:nvSpPr>
          <p:cNvPr id="164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063" indent="-288925">
              <a:defRPr>
                <a:solidFill>
                  <a:schemeClr val="tx1"/>
                </a:solidFill>
                <a:latin typeface="Calibri" pitchFamily="34" charset="0"/>
              </a:defRPr>
            </a:lvl2pPr>
            <a:lvl3pPr marL="1158875" indent="-231775">
              <a:defRPr>
                <a:solidFill>
                  <a:schemeClr val="tx1"/>
                </a:solidFill>
                <a:latin typeface="Calibri" pitchFamily="34" charset="0"/>
              </a:defRPr>
            </a:lvl3pPr>
            <a:lvl4pPr marL="1624013" indent="-231775">
              <a:defRPr>
                <a:solidFill>
                  <a:schemeClr val="tx1"/>
                </a:solidFill>
                <a:latin typeface="Calibri" pitchFamily="34" charset="0"/>
              </a:defRPr>
            </a:lvl4pPr>
            <a:lvl5pPr marL="2087563" indent="-231775">
              <a:defRPr>
                <a:solidFill>
                  <a:schemeClr val="tx1"/>
                </a:solidFill>
                <a:latin typeface="Calibri" pitchFamily="34" charset="0"/>
              </a:defRPr>
            </a:lvl5pPr>
            <a:lvl6pPr marL="2544763" indent="-231775" defTabSz="457200" fontAlgn="base">
              <a:spcBef>
                <a:spcPct val="0"/>
              </a:spcBef>
              <a:spcAft>
                <a:spcPct val="0"/>
              </a:spcAft>
              <a:defRPr>
                <a:solidFill>
                  <a:schemeClr val="tx1"/>
                </a:solidFill>
                <a:latin typeface="Calibri" pitchFamily="34" charset="0"/>
              </a:defRPr>
            </a:lvl6pPr>
            <a:lvl7pPr marL="3001963" indent="-231775" defTabSz="457200" fontAlgn="base">
              <a:spcBef>
                <a:spcPct val="0"/>
              </a:spcBef>
              <a:spcAft>
                <a:spcPct val="0"/>
              </a:spcAft>
              <a:defRPr>
                <a:solidFill>
                  <a:schemeClr val="tx1"/>
                </a:solidFill>
                <a:latin typeface="Calibri" pitchFamily="34" charset="0"/>
              </a:defRPr>
            </a:lvl7pPr>
            <a:lvl8pPr marL="3459163" indent="-231775" defTabSz="457200" fontAlgn="base">
              <a:spcBef>
                <a:spcPct val="0"/>
              </a:spcBef>
              <a:spcAft>
                <a:spcPct val="0"/>
              </a:spcAft>
              <a:defRPr>
                <a:solidFill>
                  <a:schemeClr val="tx1"/>
                </a:solidFill>
                <a:latin typeface="Calibri" pitchFamily="34" charset="0"/>
              </a:defRPr>
            </a:lvl8pPr>
            <a:lvl9pPr marL="3916363" indent="-231775"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26E1725-45F4-4DD5-AB93-648470579D42}" type="slidenum">
              <a:rPr lang="en-US" altLang="en-US">
                <a:solidFill>
                  <a:srgbClr val="000000"/>
                </a:solidFill>
                <a:latin typeface="Times New Roman" pitchFamily="18" charset="0"/>
                <a:ea typeface="ＭＳ Ｐゴシック" pitchFamily="34" charset="-128"/>
              </a:rPr>
              <a:pPr fontAlgn="base">
                <a:spcBef>
                  <a:spcPct val="0"/>
                </a:spcBef>
                <a:spcAft>
                  <a:spcPct val="0"/>
                </a:spcAft>
              </a:pPr>
              <a:t>18</a:t>
            </a:fld>
            <a:endParaRPr lang="en-US" altLang="en-US">
              <a:solidFill>
                <a:srgbClr val="000000"/>
              </a:solidFill>
              <a:latin typeface="Times New Roman" pitchFamily="18" charset="0"/>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1031"/>
          <p:cNvSpPr txBox="1">
            <a:spLocks noGrp="1" noChangeArrowheads="1"/>
          </p:cNvSpPr>
          <p:nvPr/>
        </p:nvSpPr>
        <p:spPr bwMode="auto">
          <a:xfrm>
            <a:off x="3886200" y="8831263"/>
            <a:ext cx="297180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gn="r"/>
            <a:fld id="{9DCCD3D9-69C0-4CFB-9029-6D30010BFC63}" type="slidenum">
              <a:rPr lang="en-US" altLang="en-US" sz="1200">
                <a:solidFill>
                  <a:srgbClr val="000000"/>
                </a:solidFill>
                <a:latin typeface="Times New Roman" pitchFamily="18" charset="0"/>
                <a:ea typeface="ＭＳ Ｐゴシック" pitchFamily="34" charset="-128"/>
              </a:rPr>
              <a:pPr algn="r"/>
              <a:t>19</a:t>
            </a:fld>
            <a:endParaRPr lang="en-US" altLang="en-US" sz="1200">
              <a:solidFill>
                <a:srgbClr val="000000"/>
              </a:solidFill>
              <a:latin typeface="Times New Roman" pitchFamily="18" charset="0"/>
              <a:ea typeface="ＭＳ Ｐゴシック" pitchFamily="34" charset="-128"/>
            </a:endParaRPr>
          </a:p>
        </p:txBody>
      </p:sp>
      <p:sp>
        <p:nvSpPr>
          <p:cNvPr id="16793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67940" name="Rectangle 3"/>
          <p:cNvSpPr>
            <a:spLocks noGrp="1" noChangeArrowheads="1"/>
          </p:cNvSpPr>
          <p:nvPr>
            <p:ph type="body" idx="1"/>
          </p:nvPr>
        </p:nvSpPr>
        <p:spPr bwMode="auto">
          <a:xfrm>
            <a:off x="163902" y="4416425"/>
            <a:ext cx="6521570" cy="4647406"/>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r>
              <a:rPr lang="en-US" dirty="0" smtClean="0">
                <a:latin typeface="Arial" charset="0"/>
                <a:ea typeface="ＭＳ Ｐゴシック" charset="0"/>
                <a:cs typeface="Arial" charset="0"/>
              </a:rPr>
              <a:t>     </a:t>
            </a:r>
            <a:r>
              <a:rPr lang="en-US" sz="1000" dirty="0" smtClean="0">
                <a:latin typeface="Arial" charset="0"/>
                <a:ea typeface="ＭＳ Ｐゴシック" charset="0"/>
                <a:cs typeface="Arial" charset="0"/>
              </a:rPr>
              <a:t>Biodiesel production is guided by stringent ASTM fuel specifications, developed through years of testing.  Meeting the ASTM specifications is the single most critical factor in trouble-free use of biodiesel blends.  Over $100 million have been spent over the last 20 years on research and testing of biodiesel in order to secure the ASTM specifications for biodiesel.  The biodiesel industry works closely with OEMs and petroleum companies to identify needed technical information, and continued investment to answer technical questions that arise is something that sets the biodiesel industry apart from other fuels.  The ASTM D6751 specifications continue to improve and evolve over time, especially as petrodiesel and engines change.  There were significant changes to the biodiesel specifications to adjust to Ultra Low Sulfur Diesel Fuel, and testing is currently occurring to determine if additional changes are needed to accommodate the new aftertreatment systems and the new high pressure common rail fuel systems.</a:t>
            </a:r>
          </a:p>
          <a:p>
            <a:r>
              <a:rPr lang="en-US" sz="1000" dirty="0" smtClean="0">
                <a:latin typeface="Arial" charset="0"/>
                <a:ea typeface="ＭＳ Ｐゴシック" charset="0"/>
                <a:cs typeface="Arial" charset="0"/>
              </a:rPr>
              <a:t>     ASTM D6751 is the standard for the pure biodiesel prior to blending.  It was first approved in 2001, and has gone through some major improvements as mentioned.  The specification was developed in a similar way as the diesel specification, as it is performance based and feedstock and process neutral.  This allows maximum flexibility (which help to minimize costs) while still producing a fuel that will perform as expected in an engine.  With diesel fuel, it doesn’t matter exactly what the refinery processes are involved or whether the crude oil was North Sea Brent, South African Crude, etc. as long as the fuel meets the D975 diesel spec.  The same is true for biodiesel—it doesn’t matter what processes the biodiesel operation uses or which oil/fat is used—as long as the finished biodiesel meets ASTM D6751. </a:t>
            </a:r>
          </a:p>
          <a:p>
            <a:r>
              <a:rPr lang="en-US" sz="1000" dirty="0">
                <a:latin typeface="Arial" charset="0"/>
                <a:ea typeface="ＭＳ Ｐゴシック" charset="0"/>
                <a:cs typeface="Arial" charset="0"/>
              </a:rPr>
              <a:t> </a:t>
            </a:r>
            <a:r>
              <a:rPr lang="en-US" sz="1000" dirty="0" smtClean="0">
                <a:latin typeface="Arial" charset="0"/>
                <a:ea typeface="ＭＳ Ｐゴシック" charset="0"/>
                <a:cs typeface="Arial" charset="0"/>
              </a:rPr>
              <a:t>    Meeting the specification is absolutely critical, as the major control for biodiesel is at the B100 level prior to blending.  At present, 48 states have adopted the D6751 standard as the legal standard for biodiesel, with New Jersey to come soon and no plans for efforts to encourage the last state, Alaska.  D975 and D396 are the traditional diesel fuel and home heating oil specifications, and in 2008 they were modified to permit the inclusion of up to 5% biodiesel meeting D6751 into the traditional fuel pool.  No changes to the traditional specifications were needed, as most of the physical and chemical properties of B100 meeting D6751 are very similar to petrodiesel.  Biodiesel is now just one of the blending stocks that refiners can use to make conventional diesel fuel and heating oil and the fuel at the pump may contain up to 5% biodiesel right now.</a:t>
            </a:r>
          </a:p>
          <a:p>
            <a:r>
              <a:rPr lang="en-US" sz="1000" dirty="0" smtClean="0">
                <a:latin typeface="Arial" charset="0"/>
                <a:ea typeface="ＭＳ Ｐゴシック" charset="0"/>
                <a:cs typeface="Arial" charset="0"/>
              </a:rPr>
              <a:t>   B6-B20 blends for on/off road fuel are covered under D7467.  The properties are the same as the widest of either #1 or #2 diesel in D975, with the addition of an acid value and stability parameter for the B6-B20 blends.  Passage of ASTM specifications was a pre-condition for most OEMs to issue support for B20 in their engines.        </a:t>
            </a:r>
            <a:endParaRPr lang="en-US" altLang="en-US" dirty="0" smtClean="0">
              <a:ea typeface="ＭＳ Ｐゴシック"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685800" y="4416425"/>
            <a:ext cx="5486400" cy="4615432"/>
          </a:xfrm>
        </p:spPr>
        <p:txBody>
          <a:bodyPr>
            <a:normAutofit fontScale="92500" lnSpcReduction="10000"/>
          </a:bodyPr>
          <a:lstStyle/>
          <a:p>
            <a:pPr fontAlgn="auto">
              <a:lnSpc>
                <a:spcPct val="90000"/>
              </a:lnSpc>
              <a:spcBef>
                <a:spcPts val="0"/>
              </a:spcBef>
              <a:spcAft>
                <a:spcPts val="0"/>
              </a:spcAft>
              <a:defRPr/>
            </a:pPr>
            <a:r>
              <a:rPr lang="en-US" sz="1400" dirty="0" smtClean="0">
                <a:latin typeface="Arial"/>
                <a:ea typeface="ＭＳ Ｐゴシック" charset="0"/>
                <a:cs typeface="Arial"/>
              </a:rPr>
              <a:t>     </a:t>
            </a:r>
            <a:r>
              <a:rPr lang="en-US" sz="1300" dirty="0" smtClean="0">
                <a:ea typeface="ＭＳ Ｐゴシック" charset="0"/>
                <a:cs typeface="Arial"/>
              </a:rPr>
              <a:t>NBB </a:t>
            </a:r>
            <a:r>
              <a:rPr lang="en-US" sz="1300" dirty="0">
                <a:ea typeface="ＭＳ Ｐゴシック" charset="0"/>
                <a:cs typeface="Arial"/>
              </a:rPr>
              <a:t>implemented BQ-9000 as a means to help instill confidence in biodiesel with users and equipment </a:t>
            </a:r>
            <a:r>
              <a:rPr lang="en-US" sz="1300" dirty="0" smtClean="0">
                <a:ea typeface="ＭＳ Ｐゴシック" charset="0"/>
                <a:cs typeface="Arial"/>
              </a:rPr>
              <a:t>companies.  The biodiesel industry had some issues with fuel quality early on, and quickly realized that product not meeting the specification WILL eventually show problems in diesel engines over time.  This is one of the major issues with use of just raw, unprocessed vegetable oils and why they are NOT biodiesel.  And the newer engines, with tighter tolerances and higher temperatures and pressures, are even more sensitive to fuel quality than the older engines.  With a developing industry, customers and OEMs wanted a way to know if they were really getting ASTM grade product, and buying from a BQ-9000 accredited company is the best way to insure that—a kind of good housekeeping seal of approval for biodiesel companies.    </a:t>
            </a:r>
            <a:endParaRPr lang="en-US" sz="1300" dirty="0">
              <a:ea typeface="ＭＳ Ｐゴシック" charset="0"/>
              <a:cs typeface="Arial"/>
            </a:endParaRPr>
          </a:p>
          <a:p>
            <a:pPr fontAlgn="auto">
              <a:lnSpc>
                <a:spcPct val="90000"/>
              </a:lnSpc>
              <a:spcBef>
                <a:spcPts val="0"/>
              </a:spcBef>
              <a:spcAft>
                <a:spcPts val="0"/>
              </a:spcAft>
              <a:defRPr/>
            </a:pPr>
            <a:r>
              <a:rPr lang="en-US" sz="1300" dirty="0" smtClean="0">
                <a:ea typeface="ＭＳ Ｐゴシック" charset="0"/>
                <a:cs typeface="Arial"/>
              </a:rPr>
              <a:t>     The </a:t>
            </a:r>
            <a:r>
              <a:rPr lang="en-US" sz="1300" dirty="0">
                <a:ea typeface="ＭＳ Ｐゴシック" charset="0"/>
                <a:cs typeface="Arial"/>
              </a:rPr>
              <a:t>BQ-9000 quality </a:t>
            </a:r>
            <a:r>
              <a:rPr lang="en-US" sz="1300" dirty="0" smtClean="0">
                <a:ea typeface="ＭＳ Ｐゴシック" charset="0"/>
                <a:cs typeface="Arial"/>
              </a:rPr>
              <a:t>program is a certification process for companies that encompasses </a:t>
            </a:r>
            <a:r>
              <a:rPr lang="en-US" sz="1300" dirty="0">
                <a:ea typeface="ＭＳ Ｐゴシック" charset="0"/>
                <a:cs typeface="Arial"/>
              </a:rPr>
              <a:t>the complete biodiesel production and distribution </a:t>
            </a:r>
            <a:r>
              <a:rPr lang="en-US" sz="1300" dirty="0" smtClean="0">
                <a:ea typeface="ＭＳ Ｐゴシック" charset="0"/>
                <a:cs typeface="Arial"/>
              </a:rPr>
              <a:t>process including manufacturing</a:t>
            </a:r>
            <a:r>
              <a:rPr lang="en-US" sz="1300" dirty="0">
                <a:ea typeface="ＭＳ Ｐゴシック" charset="0"/>
                <a:cs typeface="Arial"/>
              </a:rPr>
              <a:t>, sampling, testing, blending, storage, shipping and </a:t>
            </a:r>
            <a:r>
              <a:rPr lang="en-US" sz="1300" dirty="0" smtClean="0">
                <a:ea typeface="ＭＳ Ｐゴシック" charset="0"/>
                <a:cs typeface="Arial"/>
              </a:rPr>
              <a:t>distribution.  Its goal is to insure that only ASTM grade product is put into the market.  ASTM grade product is made by BQ-9000 companies.  </a:t>
            </a:r>
            <a:endParaRPr lang="en-US" sz="1300" dirty="0">
              <a:ea typeface="ＭＳ Ｐゴシック" charset="0"/>
              <a:cs typeface="Arial"/>
            </a:endParaRPr>
          </a:p>
          <a:p>
            <a:pPr fontAlgn="auto">
              <a:lnSpc>
                <a:spcPct val="90000"/>
              </a:lnSpc>
              <a:spcBef>
                <a:spcPts val="0"/>
              </a:spcBef>
              <a:spcAft>
                <a:spcPts val="0"/>
              </a:spcAft>
              <a:defRPr/>
            </a:pPr>
            <a:endParaRPr lang="en-US" sz="1300" dirty="0" smtClean="0">
              <a:ea typeface="ＭＳ Ｐゴシック" charset="0"/>
              <a:cs typeface="Arial"/>
            </a:endParaRPr>
          </a:p>
          <a:p>
            <a:pPr fontAlgn="auto">
              <a:lnSpc>
                <a:spcPct val="90000"/>
              </a:lnSpc>
              <a:spcBef>
                <a:spcPts val="0"/>
              </a:spcBef>
              <a:spcAft>
                <a:spcPts val="0"/>
              </a:spcAft>
              <a:defRPr/>
            </a:pPr>
            <a:r>
              <a:rPr lang="en-US" sz="1300" dirty="0" smtClean="0">
                <a:ea typeface="ＭＳ Ｐゴシック" charset="0"/>
                <a:cs typeface="Arial"/>
              </a:rPr>
              <a:t>There </a:t>
            </a:r>
            <a:r>
              <a:rPr lang="en-US" sz="1300" dirty="0">
                <a:ea typeface="ＭＳ Ｐゴシック" charset="0"/>
                <a:cs typeface="Arial"/>
              </a:rPr>
              <a:t>are now three BQ-9000 designations:</a:t>
            </a:r>
          </a:p>
          <a:p>
            <a:pPr marL="754243" lvl="1" indent="-290093" fontAlgn="auto">
              <a:lnSpc>
                <a:spcPct val="90000"/>
              </a:lnSpc>
              <a:spcBef>
                <a:spcPts val="0"/>
              </a:spcBef>
              <a:spcAft>
                <a:spcPts val="0"/>
              </a:spcAft>
              <a:buFont typeface="Arial"/>
              <a:buChar char="•"/>
              <a:defRPr/>
            </a:pPr>
            <a:r>
              <a:rPr lang="en-US" sz="1300" dirty="0" smtClean="0">
                <a:ea typeface="ＭＳ Ｐゴシック" charset="0"/>
                <a:cs typeface="Arial"/>
              </a:rPr>
              <a:t>Producer,  (i.e. make </a:t>
            </a:r>
            <a:r>
              <a:rPr lang="en-US" sz="1300" dirty="0">
                <a:ea typeface="ＭＳ Ｐゴシック" charset="0"/>
                <a:cs typeface="Arial"/>
              </a:rPr>
              <a:t>it to spec)</a:t>
            </a:r>
          </a:p>
          <a:p>
            <a:pPr marL="754243" lvl="1" indent="-290093" fontAlgn="auto">
              <a:lnSpc>
                <a:spcPct val="90000"/>
              </a:lnSpc>
              <a:spcBef>
                <a:spcPts val="0"/>
              </a:spcBef>
              <a:spcAft>
                <a:spcPts val="0"/>
              </a:spcAft>
              <a:buFont typeface="Arial"/>
              <a:buChar char="•"/>
              <a:defRPr/>
            </a:pPr>
            <a:r>
              <a:rPr lang="en-US" sz="1300" dirty="0">
                <a:ea typeface="ＭＳ Ｐゴシック" charset="0"/>
                <a:cs typeface="Arial"/>
              </a:rPr>
              <a:t>Marketer </a:t>
            </a:r>
            <a:r>
              <a:rPr lang="en-US" sz="1300" dirty="0" smtClean="0">
                <a:ea typeface="ＭＳ Ｐゴシック" charset="0"/>
                <a:cs typeface="Arial"/>
              </a:rPr>
              <a:t>(i.e. buy </a:t>
            </a:r>
            <a:r>
              <a:rPr lang="en-US" sz="1300" dirty="0">
                <a:ea typeface="ＭＳ Ｐゴシック" charset="0"/>
                <a:cs typeface="Arial"/>
              </a:rPr>
              <a:t>spec, keep it in spec, blend it right)</a:t>
            </a:r>
          </a:p>
          <a:p>
            <a:pPr marL="754243" lvl="1" indent="-290093" fontAlgn="auto">
              <a:lnSpc>
                <a:spcPct val="90000"/>
              </a:lnSpc>
              <a:spcBef>
                <a:spcPts val="0"/>
              </a:spcBef>
              <a:spcAft>
                <a:spcPts val="0"/>
              </a:spcAft>
              <a:buFont typeface="Arial"/>
              <a:buChar char="•"/>
              <a:defRPr/>
            </a:pPr>
            <a:r>
              <a:rPr lang="en-US" sz="1300" dirty="0">
                <a:ea typeface="ＭＳ Ｐゴシック" charset="0"/>
                <a:cs typeface="Arial"/>
              </a:rPr>
              <a:t>Certified Laboratories </a:t>
            </a:r>
            <a:r>
              <a:rPr lang="en-US" sz="1300" dirty="0" smtClean="0">
                <a:ea typeface="ＭＳ Ｐゴシック" charset="0"/>
                <a:cs typeface="Arial"/>
              </a:rPr>
              <a:t>(i.e. test the fuel, run the tests right)</a:t>
            </a:r>
          </a:p>
          <a:p>
            <a:pPr marL="754243" lvl="1" indent="-290093" fontAlgn="auto">
              <a:lnSpc>
                <a:spcPct val="90000"/>
              </a:lnSpc>
              <a:spcBef>
                <a:spcPts val="0"/>
              </a:spcBef>
              <a:spcAft>
                <a:spcPts val="0"/>
              </a:spcAft>
              <a:buFont typeface="Arial"/>
              <a:buChar char="•"/>
              <a:defRPr/>
            </a:pPr>
            <a:endParaRPr lang="en-US" sz="1300" dirty="0">
              <a:ea typeface="ＭＳ Ｐゴシック" charset="0"/>
              <a:cs typeface="Arial"/>
            </a:endParaRPr>
          </a:p>
          <a:p>
            <a:pPr fontAlgn="auto">
              <a:lnSpc>
                <a:spcPct val="90000"/>
              </a:lnSpc>
              <a:spcBef>
                <a:spcPts val="0"/>
              </a:spcBef>
              <a:spcAft>
                <a:spcPts val="0"/>
              </a:spcAft>
              <a:defRPr/>
            </a:pPr>
            <a:endParaRPr lang="en-US" sz="1300" dirty="0">
              <a:ea typeface="ＭＳ Ｐゴシック" charset="0"/>
              <a:cs typeface="Arial"/>
            </a:endParaRPr>
          </a:p>
          <a:p>
            <a:pPr fontAlgn="auto">
              <a:lnSpc>
                <a:spcPct val="90000"/>
              </a:lnSpc>
              <a:spcBef>
                <a:spcPts val="0"/>
              </a:spcBef>
              <a:spcAft>
                <a:spcPts val="0"/>
              </a:spcAft>
              <a:defRPr/>
            </a:pPr>
            <a:r>
              <a:rPr lang="en-US" sz="1300" dirty="0">
                <a:ea typeface="ＭＳ Ｐゴシック" charset="0"/>
                <a:cs typeface="Arial"/>
              </a:rPr>
              <a:t>Many </a:t>
            </a:r>
            <a:r>
              <a:rPr lang="en-US" sz="1300" dirty="0" smtClean="0">
                <a:ea typeface="ＭＳ Ｐゴシック" charset="0"/>
                <a:cs typeface="Arial"/>
              </a:rPr>
              <a:t>customers and OEMs </a:t>
            </a:r>
            <a:r>
              <a:rPr lang="en-US" sz="1300" dirty="0">
                <a:ea typeface="ＭＳ Ｐゴシック" charset="0"/>
                <a:cs typeface="Arial"/>
              </a:rPr>
              <a:t>are now either requiring or strongly encouraging </a:t>
            </a:r>
            <a:r>
              <a:rPr lang="en-US" sz="1300" dirty="0" smtClean="0">
                <a:ea typeface="ＭＳ Ｐゴシック" charset="0"/>
                <a:cs typeface="Arial"/>
              </a:rPr>
              <a:t>BQ-9000.  The passage and continuous improvement in the ASTM specifications, the legal adoption of those specifications in just about every state, and the implementation of the BQ-9000 fuel quality program in combination have virtually eliminated the fuel quality issues that were seen in the early days of biodiesel in the USA.</a:t>
            </a:r>
            <a:endParaRPr lang="en-US" sz="1300" dirty="0">
              <a:ea typeface="ＭＳ Ｐゴシック" charset="0"/>
              <a:cs typeface="Arial"/>
            </a:endParaRPr>
          </a:p>
          <a:p>
            <a:pPr fontAlgn="auto">
              <a:spcBef>
                <a:spcPts val="0"/>
              </a:spcBef>
              <a:spcAft>
                <a:spcPts val="0"/>
              </a:spcAft>
              <a:defRPr/>
            </a:pPr>
            <a:endParaRPr lang="en-US" sz="1400" dirty="0">
              <a:latin typeface="Arial"/>
              <a:cs typeface="Arial"/>
            </a:endParaRPr>
          </a:p>
        </p:txBody>
      </p:sp>
      <p:sp>
        <p:nvSpPr>
          <p:cNvPr id="172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063" indent="-288925">
              <a:defRPr>
                <a:solidFill>
                  <a:schemeClr val="tx1"/>
                </a:solidFill>
                <a:latin typeface="Calibri" pitchFamily="34" charset="0"/>
              </a:defRPr>
            </a:lvl2pPr>
            <a:lvl3pPr marL="1158875" indent="-231775">
              <a:defRPr>
                <a:solidFill>
                  <a:schemeClr val="tx1"/>
                </a:solidFill>
                <a:latin typeface="Calibri" pitchFamily="34" charset="0"/>
              </a:defRPr>
            </a:lvl3pPr>
            <a:lvl4pPr marL="1624013" indent="-231775">
              <a:defRPr>
                <a:solidFill>
                  <a:schemeClr val="tx1"/>
                </a:solidFill>
                <a:latin typeface="Calibri" pitchFamily="34" charset="0"/>
              </a:defRPr>
            </a:lvl4pPr>
            <a:lvl5pPr marL="2087563" indent="-231775">
              <a:defRPr>
                <a:solidFill>
                  <a:schemeClr val="tx1"/>
                </a:solidFill>
                <a:latin typeface="Calibri" pitchFamily="34" charset="0"/>
              </a:defRPr>
            </a:lvl5pPr>
            <a:lvl6pPr marL="2544763" indent="-231775" defTabSz="457200" fontAlgn="base">
              <a:spcBef>
                <a:spcPct val="0"/>
              </a:spcBef>
              <a:spcAft>
                <a:spcPct val="0"/>
              </a:spcAft>
              <a:defRPr>
                <a:solidFill>
                  <a:schemeClr val="tx1"/>
                </a:solidFill>
                <a:latin typeface="Calibri" pitchFamily="34" charset="0"/>
              </a:defRPr>
            </a:lvl6pPr>
            <a:lvl7pPr marL="3001963" indent="-231775" defTabSz="457200" fontAlgn="base">
              <a:spcBef>
                <a:spcPct val="0"/>
              </a:spcBef>
              <a:spcAft>
                <a:spcPct val="0"/>
              </a:spcAft>
              <a:defRPr>
                <a:solidFill>
                  <a:schemeClr val="tx1"/>
                </a:solidFill>
                <a:latin typeface="Calibri" pitchFamily="34" charset="0"/>
              </a:defRPr>
            </a:lvl7pPr>
            <a:lvl8pPr marL="3459163" indent="-231775" defTabSz="457200" fontAlgn="base">
              <a:spcBef>
                <a:spcPct val="0"/>
              </a:spcBef>
              <a:spcAft>
                <a:spcPct val="0"/>
              </a:spcAft>
              <a:defRPr>
                <a:solidFill>
                  <a:schemeClr val="tx1"/>
                </a:solidFill>
                <a:latin typeface="Calibri" pitchFamily="34" charset="0"/>
              </a:defRPr>
            </a:lvl8pPr>
            <a:lvl9pPr marL="3916363" indent="-231775"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5BF9240-24D8-4BDB-A105-42021E4F6226}" type="slidenum">
              <a:rPr lang="en-US" altLang="en-US">
                <a:solidFill>
                  <a:srgbClr val="000000"/>
                </a:solidFill>
                <a:latin typeface="Times New Roman" pitchFamily="18" charset="0"/>
                <a:ea typeface="ＭＳ Ｐゴシック" pitchFamily="34" charset="-128"/>
              </a:rPr>
              <a:pPr fontAlgn="base">
                <a:spcBef>
                  <a:spcPct val="0"/>
                </a:spcBef>
                <a:spcAft>
                  <a:spcPct val="0"/>
                </a:spcAft>
              </a:pPr>
              <a:t>20</a:t>
            </a:fld>
            <a:endParaRPr lang="en-US" altLang="en-US">
              <a:solidFill>
                <a:srgbClr val="000000"/>
              </a:solidFill>
              <a:latin typeface="Times New Roman" pitchFamily="18" charset="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44E2BEA-879F-400D-8B61-B4FC9228F961}" type="slidenum">
              <a:rPr lang="en-US" altLang="en-US">
                <a:solidFill>
                  <a:srgbClr val="4D4D4D"/>
                </a:solidFill>
                <a:latin typeface="Gill Sans" charset="0"/>
                <a:ea typeface="ＭＳ Ｐゴシック" pitchFamily="34" charset="-128"/>
                <a:sym typeface="Gill Sans" charset="0"/>
              </a:rPr>
              <a:pPr fontAlgn="base">
                <a:spcBef>
                  <a:spcPct val="0"/>
                </a:spcBef>
                <a:spcAft>
                  <a:spcPct val="0"/>
                </a:spcAft>
              </a:pPr>
              <a:t>21</a:t>
            </a:fld>
            <a:endParaRPr lang="en-US" altLang="en-US">
              <a:solidFill>
                <a:srgbClr val="4D4D4D"/>
              </a:solidFill>
              <a:latin typeface="Gill Sans" charset="0"/>
              <a:ea typeface="ＭＳ Ｐゴシック" pitchFamily="34" charset="-128"/>
              <a:sym typeface="Gill Sans" charset="0"/>
            </a:endParaRPr>
          </a:p>
        </p:txBody>
      </p:sp>
      <p:sp>
        <p:nvSpPr>
          <p:cNvPr id="173059" name="Rectangle 2"/>
          <p:cNvSpPr>
            <a:spLocks noGrp="1" noRot="1" noChangeAspect="1" noChangeArrowheads="1" noTextEdit="1"/>
          </p:cNvSpPr>
          <p:nvPr>
            <p:ph type="sldImg"/>
          </p:nvPr>
        </p:nvSpPr>
        <p:spPr bwMode="auto">
          <a:xfrm>
            <a:off x="1108075"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ea typeface="ＭＳ Ｐゴシック" pitchFamily="34" charset="-128"/>
              </a:rPr>
              <a:t>Now we're going to get into the OEM warranty statements </a:t>
            </a:r>
            <a:r>
              <a:rPr lang="en-US" altLang="en-US" dirty="0" smtClean="0">
                <a:ea typeface="ＭＳ Ｐゴシック" pitchFamily="34" charset="-128"/>
              </a:rPr>
              <a:t>and where </a:t>
            </a:r>
            <a:r>
              <a:rPr lang="en-US" altLang="en-US" dirty="0">
                <a:ea typeface="ＭＳ Ｐゴシック" pitchFamily="34" charset="-128"/>
              </a:rPr>
              <a:t>all the engine and vehicle companies are at with their support for </a:t>
            </a:r>
            <a:r>
              <a:rPr lang="en-US" altLang="en-US" dirty="0" smtClean="0">
                <a:ea typeface="ＭＳ Ｐゴシック" pitchFamily="34" charset="-128"/>
              </a:rPr>
              <a:t>biodiesel </a:t>
            </a:r>
            <a:r>
              <a:rPr lang="en-US" altLang="en-US" dirty="0">
                <a:ea typeface="ＭＳ Ｐゴシック" pitchFamily="34" charset="-128"/>
              </a:rPr>
              <a:t>at the present </a:t>
            </a:r>
            <a:r>
              <a:rPr lang="en-US" altLang="en-US" dirty="0" smtClean="0">
                <a:ea typeface="ＭＳ Ｐゴシック" pitchFamily="34" charset="-128"/>
              </a:rPr>
              <a:t>time.</a:t>
            </a:r>
          </a:p>
          <a:p>
            <a:pPr>
              <a:spcBef>
                <a:spcPct val="0"/>
              </a:spcBef>
            </a:pPr>
            <a:endParaRPr lang="en-US" altLang="en-US" dirty="0">
              <a:ea typeface="ＭＳ Ｐゴシック" pitchFamily="34" charset="-128"/>
            </a:endParaRPr>
          </a:p>
          <a:p>
            <a:pPr>
              <a:spcBef>
                <a:spcPct val="0"/>
              </a:spcBef>
            </a:pPr>
            <a:r>
              <a:rPr lang="en-US" altLang="en-US" dirty="0" smtClean="0">
                <a:ea typeface="ＭＳ Ｐゴシック" pitchFamily="34" charset="-128"/>
              </a:rPr>
              <a:t>All </a:t>
            </a:r>
            <a:r>
              <a:rPr lang="en-US" altLang="en-US" dirty="0">
                <a:ea typeface="ＭＳ Ｐゴシック" pitchFamily="34" charset="-128"/>
              </a:rPr>
              <a:t>major OEM selling </a:t>
            </a:r>
            <a:r>
              <a:rPr lang="en-US" altLang="en-US" dirty="0" smtClean="0">
                <a:ea typeface="ＭＳ Ｐゴシック" pitchFamily="34" charset="-128"/>
              </a:rPr>
              <a:t>diesel engines in the US formally support </a:t>
            </a:r>
            <a:r>
              <a:rPr lang="en-US" altLang="en-US" dirty="0">
                <a:ea typeface="ＭＳ Ｐゴシック" pitchFamily="34" charset="-128"/>
              </a:rPr>
              <a:t>at least </a:t>
            </a:r>
            <a:r>
              <a:rPr lang="en-US" altLang="en-US" dirty="0" smtClean="0">
                <a:ea typeface="ＭＳ Ｐゴシック" pitchFamily="34" charset="-128"/>
              </a:rPr>
              <a:t>B5 and </a:t>
            </a:r>
            <a:r>
              <a:rPr lang="en-US" altLang="en-US" dirty="0">
                <a:ea typeface="ＭＳ Ｐゴシック" pitchFamily="34" charset="-128"/>
              </a:rPr>
              <a:t>lower blends </a:t>
            </a:r>
            <a:r>
              <a:rPr lang="en-US" altLang="en-US" dirty="0" smtClean="0">
                <a:ea typeface="ＭＳ Ｐゴシック" pitchFamily="34" charset="-128"/>
              </a:rPr>
              <a:t>provided, </a:t>
            </a:r>
            <a:r>
              <a:rPr lang="en-US" altLang="en-US" dirty="0">
                <a:ea typeface="ＭＳ Ｐゴシック" pitchFamily="34" charset="-128"/>
              </a:rPr>
              <a:t>of </a:t>
            </a:r>
            <a:r>
              <a:rPr lang="en-US" altLang="en-US" dirty="0" smtClean="0">
                <a:ea typeface="ＭＳ Ｐゴシック" pitchFamily="34" charset="-128"/>
              </a:rPr>
              <a:t>course,  the blends are made with ASTM D6751 grade biodiesel.  Most of the OEM’s are also recommending the use of a BQ-9000 company or supplier, so that have that added assurance the biodiesel was actually made to specification.</a:t>
            </a:r>
          </a:p>
          <a:p>
            <a:pPr>
              <a:spcBef>
                <a:spcPct val="0"/>
              </a:spcBef>
            </a:pPr>
            <a:endParaRPr lang="en-US" altLang="en-US" dirty="0" smtClean="0">
              <a:ea typeface="ＭＳ Ｐゴシック" pitchFamily="34" charset="-128"/>
            </a:endParaRPr>
          </a:p>
          <a:p>
            <a:pPr>
              <a:spcBef>
                <a:spcPct val="0"/>
              </a:spcBef>
            </a:pPr>
            <a:r>
              <a:rPr lang="en-US" altLang="en-US" dirty="0">
                <a:ea typeface="ＭＳ Ｐゴシック" pitchFamily="34" charset="-128"/>
              </a:rPr>
              <a:t>Over 75% of US manufacturers </a:t>
            </a:r>
            <a:r>
              <a:rPr lang="en-US" altLang="en-US" dirty="0" smtClean="0">
                <a:ea typeface="ＭＳ Ｐゴシック" pitchFamily="34" charset="-128"/>
              </a:rPr>
              <a:t>(that 39 brands) </a:t>
            </a:r>
            <a:r>
              <a:rPr lang="en-US" altLang="en-US" dirty="0">
                <a:ea typeface="ＭＳ Ｐゴシック" pitchFamily="34" charset="-128"/>
              </a:rPr>
              <a:t>support </a:t>
            </a:r>
            <a:r>
              <a:rPr lang="en-US" altLang="en-US" dirty="0" smtClean="0">
                <a:ea typeface="ＭＳ Ｐゴシック" pitchFamily="34" charset="-128"/>
              </a:rPr>
              <a:t>B20 </a:t>
            </a:r>
            <a:r>
              <a:rPr lang="en-US" altLang="en-US" dirty="0">
                <a:ea typeface="ＭＳ Ｐゴシック" pitchFamily="34" charset="-128"/>
              </a:rPr>
              <a:t>or higher blends </a:t>
            </a:r>
            <a:r>
              <a:rPr lang="en-US" altLang="en-US" dirty="0" smtClean="0">
                <a:ea typeface="ＭＳ Ｐゴシック" pitchFamily="34" charset="-128"/>
              </a:rPr>
              <a:t>in at </a:t>
            </a:r>
            <a:r>
              <a:rPr lang="en-US" altLang="en-US" dirty="0">
                <a:ea typeface="ＭＳ Ｐゴシック" pitchFamily="34" charset="-128"/>
              </a:rPr>
              <a:t>least some of their </a:t>
            </a:r>
            <a:r>
              <a:rPr lang="en-US" altLang="en-US" dirty="0" smtClean="0">
                <a:ea typeface="ＭＳ Ｐゴシック" pitchFamily="34" charset="-128"/>
              </a:rPr>
              <a:t>equipment, </a:t>
            </a:r>
            <a:r>
              <a:rPr lang="en-US" altLang="en-US" dirty="0">
                <a:ea typeface="ＭＳ Ｐゴシック" pitchFamily="34" charset="-128"/>
              </a:rPr>
              <a:t>with nearly 90% of the medium and heavy-duty truck markets supporting </a:t>
            </a:r>
            <a:r>
              <a:rPr lang="en-US" altLang="en-US" dirty="0" smtClean="0">
                <a:ea typeface="ＭＳ Ｐゴシック" pitchFamily="34" charset="-128"/>
              </a:rPr>
              <a:t>B20.  The medium </a:t>
            </a:r>
            <a:r>
              <a:rPr lang="en-US" altLang="en-US" dirty="0">
                <a:ea typeface="ＭＳ Ｐゴシック" pitchFamily="34" charset="-128"/>
              </a:rPr>
              <a:t>and heavy-duty sector is where the most </a:t>
            </a:r>
            <a:r>
              <a:rPr lang="en-US" altLang="en-US" dirty="0" smtClean="0">
                <a:ea typeface="ＭＳ Ｐゴシック" pitchFamily="34" charset="-128"/>
              </a:rPr>
              <a:t>of the effort by NBB has been placed, as that is where the majority of the diesel </a:t>
            </a:r>
            <a:r>
              <a:rPr lang="en-US" altLang="en-US" dirty="0">
                <a:ea typeface="ＭＳ Ｐゴシック" pitchFamily="34" charset="-128"/>
              </a:rPr>
              <a:t>feel is </a:t>
            </a:r>
            <a:r>
              <a:rPr lang="en-US" altLang="en-US" dirty="0" smtClean="0">
                <a:ea typeface="ＭＳ Ｐゴシック" pitchFamily="34" charset="-128"/>
              </a:rPr>
              <a:t>used.</a:t>
            </a:r>
          </a:p>
          <a:p>
            <a:pPr>
              <a:spcBef>
                <a:spcPct val="0"/>
              </a:spcBef>
            </a:pPr>
            <a:endParaRPr lang="en-US" altLang="en-US" dirty="0">
              <a:ea typeface="ＭＳ Ｐゴシック" pitchFamily="34" charset="-128"/>
            </a:endParaRPr>
          </a:p>
          <a:p>
            <a:pPr>
              <a:spcBef>
                <a:spcPct val="0"/>
              </a:spcBef>
            </a:pPr>
            <a:r>
              <a:rPr lang="en-US" altLang="en-US" dirty="0" smtClean="0">
                <a:ea typeface="ＭＳ Ｐゴシック" pitchFamily="34" charset="-128"/>
              </a:rPr>
              <a:t>A complete listing of each company and the specifics of their position can be found on the NBB web site.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2895900-5102-1745-B277-141D35096724}" type="slidenum">
              <a:rPr lang="en-US" sz="1200">
                <a:solidFill>
                  <a:prstClr val="black"/>
                </a:solidFill>
                <a:latin typeface="Times New Roman" charset="0"/>
              </a:rPr>
              <a:pPr eaLnBrk="1" hangingPunct="1"/>
              <a:t>22</a:t>
            </a:fld>
            <a:endParaRPr lang="en-US" sz="1200" dirty="0">
              <a:solidFill>
                <a:prstClr val="black"/>
              </a:solidFill>
              <a:latin typeface="Times New Roman" charset="0"/>
            </a:endParaRPr>
          </a:p>
        </p:txBody>
      </p:sp>
      <p:sp>
        <p:nvSpPr>
          <p:cNvPr id="90114" name="Rectangle 2"/>
          <p:cNvSpPr>
            <a:spLocks noGrp="1" noRot="1" noChangeAspect="1" noChangeArrowheads="1" noTextEdit="1"/>
          </p:cNvSpPr>
          <p:nvPr>
            <p:ph type="sldImg"/>
          </p:nvPr>
        </p:nvSpPr>
        <p:spPr>
          <a:xfrm>
            <a:off x="1108075" y="698500"/>
            <a:ext cx="4645025" cy="3484563"/>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endParaRPr lang="en-US" dirty="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a:xfrm>
            <a:off x="276045" y="4416425"/>
            <a:ext cx="6452559" cy="477070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fontAlgn="auto">
              <a:spcBef>
                <a:spcPts val="0"/>
              </a:spcBef>
              <a:spcAft>
                <a:spcPts val="0"/>
              </a:spcAft>
              <a:defRPr/>
            </a:pPr>
            <a:r>
              <a:rPr lang="en-US" dirty="0" smtClean="0">
                <a:latin typeface="Times New Roman" charset="0"/>
                <a:ea typeface="MS PGothic" charset="0"/>
              </a:rPr>
              <a:t>This is a sample of the specific owners manual wording issued by Volvo and Mack in 2012.  It is pretty typical of the wording used by most other OEMs.</a:t>
            </a:r>
          </a:p>
          <a:p>
            <a:pPr fontAlgn="auto">
              <a:spcBef>
                <a:spcPts val="0"/>
              </a:spcBef>
              <a:spcAft>
                <a:spcPts val="0"/>
              </a:spcAft>
              <a:defRPr/>
            </a:pPr>
            <a:endParaRPr lang="en-US" dirty="0">
              <a:latin typeface="Times New Roman" charset="0"/>
              <a:ea typeface="MS PGothic" charset="0"/>
            </a:endParaRPr>
          </a:p>
          <a:p>
            <a:pPr fontAlgn="auto">
              <a:spcBef>
                <a:spcPts val="0"/>
              </a:spcBef>
              <a:spcAft>
                <a:spcPts val="0"/>
              </a:spcAft>
              <a:defRPr/>
            </a:pPr>
            <a:r>
              <a:rPr lang="en-US" dirty="0" smtClean="0">
                <a:latin typeface="Times New Roman" charset="0"/>
                <a:ea typeface="MS PGothic" charset="0"/>
              </a:rPr>
              <a:t>It states that use of B20—in and of itself—will not void their parts and workmanship warranty if the fuel meets specification.  </a:t>
            </a:r>
          </a:p>
          <a:p>
            <a:pPr fontAlgn="auto">
              <a:spcBef>
                <a:spcPts val="0"/>
              </a:spcBef>
              <a:spcAft>
                <a:spcPts val="0"/>
              </a:spcAft>
              <a:defRPr/>
            </a:pPr>
            <a:endParaRPr lang="en-US" dirty="0">
              <a:latin typeface="Times New Roman" charset="0"/>
              <a:ea typeface="MS PGothic" charset="0"/>
            </a:endParaRPr>
          </a:p>
          <a:p>
            <a:pPr fontAlgn="auto">
              <a:spcBef>
                <a:spcPts val="0"/>
              </a:spcBef>
              <a:spcAft>
                <a:spcPts val="0"/>
              </a:spcAft>
              <a:defRPr/>
            </a:pPr>
            <a:r>
              <a:rPr lang="en-US" dirty="0" smtClean="0">
                <a:latin typeface="Times New Roman" charset="0"/>
                <a:ea typeface="MS PGothic" charset="0"/>
              </a:rPr>
              <a:t>Its important to realize that for both diesel fuel and for biodiesel blends, problems actually caused by the fuel are the responsibility of the fuel supplier, not the engine or vehicle OEM.  If a diesel fuel has water or salt or in-appropriate cold flow properties and the fuel caused a problem, that problem is not covered by the OEM parts and workmanship warranty.  OEMs warrant the parts and workmanship of the vehicles they sell, not the fuel used in the vehicle.  </a:t>
            </a:r>
          </a:p>
          <a:p>
            <a:pPr fontAlgn="auto">
              <a:spcBef>
                <a:spcPts val="0"/>
              </a:spcBef>
              <a:spcAft>
                <a:spcPts val="0"/>
              </a:spcAft>
              <a:defRPr/>
            </a:pPr>
            <a:endParaRPr lang="en-US" dirty="0">
              <a:latin typeface="Times New Roman" charset="0"/>
              <a:ea typeface="MS PGothic" charset="0"/>
            </a:endParaRPr>
          </a:p>
          <a:p>
            <a:pPr fontAlgn="auto">
              <a:spcBef>
                <a:spcPts val="0"/>
              </a:spcBef>
              <a:spcAft>
                <a:spcPts val="0"/>
              </a:spcAft>
              <a:defRPr/>
            </a:pPr>
            <a:r>
              <a:rPr lang="en-US" dirty="0" smtClean="0">
                <a:latin typeface="Times New Roman" charset="0"/>
                <a:ea typeface="MS PGothic" charset="0"/>
              </a:rPr>
              <a:t>The same is true with use of biodiesel blends higher than that recommended by the manufacturer.  Use of biodiesel—even up to B100—does not in and of itself void and OEM parts and workmanship warranty.  But, if there is a problem specifically caused by use of blend levels higher than that recommended by the OEM, then that problem would not be covered by the OEM—it would be the responsibility of the user or the fuel supplier.  Many users currently burn blends higher than are formally recommended by their OEM with great success, but if there are problems that are specifically caused by use of higher blends, such as hose or gasket incompatibility or engine oil dilution with fuel—those issues would not be covered by the manufacturers warranty.   </a:t>
            </a:r>
            <a:endParaRPr lang="en-US" dirty="0">
              <a:latin typeface="Times New Roman" charset="0"/>
              <a:ea typeface="MS PGothic" charset="0"/>
            </a:endParaRPr>
          </a:p>
          <a:p>
            <a:pPr fontAlgn="auto">
              <a:spcBef>
                <a:spcPts val="0"/>
              </a:spcBef>
              <a:spcAft>
                <a:spcPts val="0"/>
              </a:spcAft>
              <a:defRPr/>
            </a:pPr>
            <a:endParaRPr lang="en-US" dirty="0" smtClean="0">
              <a:latin typeface="Times New Roman" charset="0"/>
              <a:ea typeface="MS PGothic" charset="0"/>
            </a:endParaRPr>
          </a:p>
          <a:p>
            <a:pPr fontAlgn="auto">
              <a:spcBef>
                <a:spcPts val="0"/>
              </a:spcBef>
              <a:spcAft>
                <a:spcPts val="0"/>
              </a:spcAft>
              <a:defRPr/>
            </a:pPr>
            <a:r>
              <a:rPr lang="en-US" dirty="0" smtClean="0">
                <a:latin typeface="Times New Roman" charset="0"/>
                <a:ea typeface="MS PGothic" charset="0"/>
              </a:rPr>
              <a:t>High quality, ASTM grade B20 has been used successfully in just about every make and model out there, so the specifications have been largely successful in preventing problems regardless of whether the OEM formally supports B20.  The NBB is working cooperatively with the OEM community to encourage all OEM’s to formally support B20.  </a:t>
            </a:r>
            <a:endParaRPr lang="en-US" dirty="0">
              <a:latin typeface="Times New Roman" charset="0"/>
              <a:ea typeface="MS PGothic" charset="0"/>
            </a:endParaRPr>
          </a:p>
        </p:txBody>
      </p:sp>
      <p:sp>
        <p:nvSpPr>
          <p:cNvPr id="99332"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eaLnBrk="1" hangingPunct="1">
              <a:defRPr/>
            </a:pPr>
            <a:fld id="{CD5241DC-A730-4274-B4A0-5E28EF93D038}" type="slidenum">
              <a:rPr lang="en-US" sz="1200" smtClean="0">
                <a:solidFill>
                  <a:srgbClr val="000000"/>
                </a:solidFill>
              </a:rPr>
              <a:pPr eaLnBrk="1" hangingPunct="1">
                <a:defRPr/>
              </a:pPr>
              <a:t>24</a:t>
            </a:fld>
            <a:endParaRPr lang="en-US" sz="1200" dirty="0" smtClean="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0661E12-BB02-2046-A474-E64C98C23DD1}" type="slidenum">
              <a:rPr lang="en-US" sz="1200">
                <a:solidFill>
                  <a:prstClr val="black"/>
                </a:solidFill>
                <a:latin typeface="Times New Roman" charset="0"/>
              </a:rPr>
              <a:pPr eaLnBrk="1" hangingPunct="1"/>
              <a:t>25</a:t>
            </a:fld>
            <a:endParaRPr lang="en-US" sz="1200" dirty="0">
              <a:solidFill>
                <a:prstClr val="black"/>
              </a:solidFill>
              <a:latin typeface="Times New Roman" charset="0"/>
            </a:endParaRPr>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xfrm>
            <a:off x="686109" y="4413427"/>
            <a:ext cx="5485785" cy="41835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r>
              <a:rPr lang="en-US" dirty="0">
                <a:ea typeface="ＭＳ Ｐゴシック" charset="0"/>
                <a:cs typeface="ＭＳ Ｐゴシック" charset="0"/>
              </a:rPr>
              <a:t>This is a good example of what the US OEM’s are doing as they are rolling out new diesel models.  Chrysler has put B20 into their design plans, so the new diesel models from Chrysler like the </a:t>
            </a:r>
            <a:r>
              <a:rPr lang="en-US" dirty="0" smtClean="0">
                <a:ea typeface="ＭＳ Ｐゴシック" charset="0"/>
                <a:cs typeface="ＭＳ Ｐゴシック" charset="0"/>
              </a:rPr>
              <a:t>1500 Ram </a:t>
            </a:r>
            <a:r>
              <a:rPr lang="en-US" dirty="0">
                <a:ea typeface="ＭＳ Ｐゴシック" charset="0"/>
                <a:cs typeface="ＭＳ Ｐゴシック" charset="0"/>
              </a:rPr>
              <a:t>P</a:t>
            </a:r>
            <a:r>
              <a:rPr lang="en-US" dirty="0" smtClean="0">
                <a:ea typeface="ＭＳ Ｐゴシック" charset="0"/>
                <a:cs typeface="ＭＳ Ｐゴシック" charset="0"/>
              </a:rPr>
              <a:t>ickup, the Jeep </a:t>
            </a:r>
            <a:r>
              <a:rPr lang="en-US" dirty="0">
                <a:ea typeface="ＭＳ Ｐゴシック" charset="0"/>
                <a:cs typeface="ＭＳ Ｐゴシック" charset="0"/>
              </a:rPr>
              <a:t>Grand Cherokee </a:t>
            </a:r>
            <a:r>
              <a:rPr lang="en-US" dirty="0" smtClean="0">
                <a:ea typeface="ＭＳ Ｐゴシック" charset="0"/>
                <a:cs typeface="ＭＳ Ｐゴシック" charset="0"/>
              </a:rPr>
              <a:t>and the new Ram </a:t>
            </a:r>
            <a:r>
              <a:rPr lang="en-US" dirty="0" err="1" smtClean="0">
                <a:ea typeface="ＭＳ Ｐゴシック" charset="0"/>
                <a:cs typeface="ＭＳ Ｐゴシック" charset="0"/>
              </a:rPr>
              <a:t>ProMaster</a:t>
            </a:r>
            <a:r>
              <a:rPr lang="en-US" dirty="0" smtClean="0">
                <a:ea typeface="ＭＳ Ｐゴシック" charset="0"/>
                <a:cs typeface="ＭＳ Ｐゴシック" charset="0"/>
              </a:rPr>
              <a:t> Van are </a:t>
            </a:r>
            <a:r>
              <a:rPr lang="en-US" dirty="0">
                <a:ea typeface="ＭＳ Ｐゴシック" charset="0"/>
                <a:cs typeface="ＭＳ Ｐゴシック" charset="0"/>
              </a:rPr>
              <a:t>formally approved for B20. </a:t>
            </a:r>
          </a:p>
          <a:p>
            <a:pPr>
              <a:spcBef>
                <a:spcPct val="0"/>
              </a:spcBef>
            </a:pPr>
            <a:endParaRPr lang="en-US" dirty="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F31D888-1415-1349-ADE2-AD995C5FD069}" type="slidenum">
              <a:rPr lang="en-US" sz="1200">
                <a:solidFill>
                  <a:prstClr val="black"/>
                </a:solidFill>
                <a:latin typeface="Times New Roman" charset="0"/>
              </a:rPr>
              <a:pPr eaLnBrk="1" hangingPunct="1"/>
              <a:t>26</a:t>
            </a:fld>
            <a:endParaRPr lang="en-US" sz="1200" dirty="0">
              <a:solidFill>
                <a:prstClr val="black"/>
              </a:solidFill>
              <a:latin typeface="Times New Roman" charset="0"/>
            </a:endParaRPr>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xfrm>
            <a:off x="686109" y="4413427"/>
            <a:ext cx="5485785" cy="41835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r>
              <a:rPr lang="en-US" dirty="0">
                <a:ea typeface="ＭＳ Ｐゴシック" charset="0"/>
                <a:cs typeface="ＭＳ Ｐゴシック" charset="0"/>
              </a:rPr>
              <a:t>The passenger car diesel market in the US has been largely non-existent since the failed introduction of the Oldsmobile diesel many years ago.  But with new high pressure common rail systems with ULSD and after-treatment—which provide a very quiet running vehicle with great acceleration and emissions as low as natural gas vehicles—US customers seem ready to try passenger diesel’s again.  Higher fuel costs are also driving customers to diesel due to the increase fuel economy of diesel cars, which are also a benefit for the OEM’s who must increase their corporate average fuel economy (CAFÉ) for all the vehicles they sell.   Light duty diesel is a leading  avenue for OEMs to meet their CAFÉ standards, and light duty diesel passenger vehicles are expected to see increased market share moving forward.</a:t>
            </a:r>
          </a:p>
          <a:p>
            <a:pPr>
              <a:spcBef>
                <a:spcPct val="0"/>
              </a:spcBef>
            </a:pPr>
            <a:endParaRPr lang="en-US" dirty="0">
              <a:ea typeface="ＭＳ Ｐゴシック" charset="0"/>
              <a:cs typeface="ＭＳ Ｐゴシック" charset="0"/>
            </a:endParaRPr>
          </a:p>
          <a:p>
            <a:pPr>
              <a:spcBef>
                <a:spcPct val="0"/>
              </a:spcBef>
            </a:pPr>
            <a:r>
              <a:rPr lang="en-US" dirty="0">
                <a:ea typeface="ＭＳ Ｐゴシック" charset="0"/>
                <a:cs typeface="ＭＳ Ｐゴシック" charset="0"/>
              </a:rPr>
              <a:t>The new diesel Chevy Cruze is a great example.  Over 40 mpg with a relatively inexpensive car—fully approved for B20.</a:t>
            </a:r>
          </a:p>
          <a:p>
            <a:pPr>
              <a:spcBef>
                <a:spcPct val="0"/>
              </a:spcBef>
            </a:pPr>
            <a:endParaRPr lang="en-US" dirty="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C39196F-BAD7-7346-99F4-BD070F45FA13}" type="slidenum">
              <a:rPr lang="en-US" sz="1200">
                <a:solidFill>
                  <a:prstClr val="black"/>
                </a:solidFill>
                <a:latin typeface="Times New Roman" charset="0"/>
              </a:rPr>
              <a:pPr eaLnBrk="1" hangingPunct="1"/>
              <a:t>27</a:t>
            </a:fld>
            <a:endParaRPr lang="en-US" sz="1200" dirty="0">
              <a:solidFill>
                <a:prstClr val="black"/>
              </a:solidFill>
              <a:latin typeface="Times New Roman" charset="0"/>
            </a:endParaRPr>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xfrm>
            <a:off x="686109" y="4413427"/>
            <a:ext cx="5485785" cy="41835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r>
              <a:rPr lang="en-US" dirty="0" smtClean="0">
                <a:ea typeface="ＭＳ Ｐゴシック" charset="0"/>
                <a:cs typeface="ＭＳ Ｐゴシック" charset="0"/>
              </a:rPr>
              <a:t>Read Slide as shown</a:t>
            </a:r>
            <a:endParaRPr lang="en-US" dirty="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really encouraging for the biodiesel industry that the leading OEMs have all committed to B20 in all their diesel offerings from here on out.   We are even seeing more half ton pickups with diesel models such as the new 2016 Chevy Colorado and the GMC Canyon models. </a:t>
            </a:r>
            <a:endParaRPr lang="en-US" dirty="0"/>
          </a:p>
        </p:txBody>
      </p:sp>
      <p:sp>
        <p:nvSpPr>
          <p:cNvPr id="4" name="Slide Number Placeholder 3"/>
          <p:cNvSpPr>
            <a:spLocks noGrp="1"/>
          </p:cNvSpPr>
          <p:nvPr>
            <p:ph type="sldNum" sz="quarter" idx="10"/>
          </p:nvPr>
        </p:nvSpPr>
        <p:spPr/>
        <p:txBody>
          <a:bodyPr/>
          <a:lstStyle/>
          <a:p>
            <a:pPr>
              <a:defRPr/>
            </a:pPr>
            <a:fld id="{8DE0D0EC-CC57-4FB0-AE15-A18B6BF75E1F}" type="slidenum">
              <a:rPr lang="en-US" smtClean="0">
                <a:solidFill>
                  <a:prstClr val="black"/>
                </a:solidFill>
              </a:rPr>
              <a:pPr>
                <a:defRPr/>
              </a:pPr>
              <a:t>28</a:t>
            </a:fld>
            <a:endParaRPr lang="en-US">
              <a:solidFill>
                <a:prstClr val="black"/>
              </a:solidFill>
            </a:endParaRPr>
          </a:p>
        </p:txBody>
      </p:sp>
    </p:spTree>
    <p:extLst>
      <p:ext uri="{BB962C8B-B14F-4D97-AF65-F5344CB8AC3E}">
        <p14:creationId xmlns:p14="http://schemas.microsoft.com/office/powerpoint/2010/main" val="3249385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42F8A84-B8F0-7349-A16D-C6C7600E869A}" type="slidenum">
              <a:rPr lang="en-US" sz="1200">
                <a:solidFill>
                  <a:prstClr val="black"/>
                </a:solidFill>
                <a:latin typeface="Times New Roman" charset="0"/>
              </a:rPr>
              <a:pPr eaLnBrk="1" hangingPunct="1"/>
              <a:t>29</a:t>
            </a:fld>
            <a:endParaRPr lang="en-US" sz="1200" dirty="0">
              <a:solidFill>
                <a:prstClr val="black"/>
              </a:solidFill>
              <a:latin typeface="Times New Roman" charset="0"/>
            </a:endParaRPr>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xfrm>
            <a:off x="686109" y="4413427"/>
            <a:ext cx="5485785" cy="41835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r>
              <a:rPr lang="en-US" dirty="0">
                <a:ea typeface="ＭＳ Ｐゴシック" charset="0"/>
                <a:cs typeface="ＭＳ Ｐゴシック" charset="0"/>
              </a:rPr>
              <a:t>Last but not least is Ford, who approves B20 in all of its 2011 MY and later model pickups and vans with a diesel engine.  For even places a B20 logo on the side of every pickup.</a:t>
            </a:r>
          </a:p>
          <a:p>
            <a:pPr>
              <a:spcBef>
                <a:spcPct val="0"/>
              </a:spcBef>
            </a:pPr>
            <a:endParaRPr lang="en-US" dirty="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culmination of the many years of research, testing, and improvements to the specifications resulted in the following one minute video by Ford spokesperson and Dirty Jobs TV star Mike Rowe.  Show Video. </a:t>
            </a:r>
            <a:endParaRPr lang="en-US" dirty="0"/>
          </a:p>
        </p:txBody>
      </p:sp>
      <p:sp>
        <p:nvSpPr>
          <p:cNvPr id="4" name="Slide Number Placeholder 3"/>
          <p:cNvSpPr>
            <a:spLocks noGrp="1"/>
          </p:cNvSpPr>
          <p:nvPr>
            <p:ph type="sldNum" sz="quarter" idx="10"/>
          </p:nvPr>
        </p:nvSpPr>
        <p:spPr/>
        <p:txBody>
          <a:bodyPr/>
          <a:lstStyle/>
          <a:p>
            <a:pPr>
              <a:defRPr/>
            </a:pPr>
            <a:fld id="{8DE0D0EC-CC57-4FB0-AE15-A18B6BF75E1F}" type="slidenum">
              <a:rPr lang="en-US" smtClean="0"/>
              <a:pPr>
                <a:defRPr/>
              </a:pPr>
              <a:t>30</a:t>
            </a:fld>
            <a:endParaRPr lang="en-US"/>
          </a:p>
        </p:txBody>
      </p:sp>
    </p:spTree>
    <p:extLst>
      <p:ext uri="{BB962C8B-B14F-4D97-AF65-F5344CB8AC3E}">
        <p14:creationId xmlns:p14="http://schemas.microsoft.com/office/powerpoint/2010/main" val="11567152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these two slides we have placed each manufacturer and when they issued their support for various biodiesel blends.  You can see that some OEM’s came on board very early, such as Caterpillar for all models, Cummins in 2002 and John Deere in 2004, while some came on board in 2006-8 after their introduction of PM traps and others in 2010-2012 after SCR aftertreatment.  The major factor here is mainly how much time and effort the company put in to understanding biodiesel and confirming to themselves it will work in their engine.    </a:t>
            </a:r>
            <a:endParaRPr lang="en-US" dirty="0"/>
          </a:p>
        </p:txBody>
      </p:sp>
      <p:sp>
        <p:nvSpPr>
          <p:cNvPr id="4" name="Slide Number Placeholder 3"/>
          <p:cNvSpPr>
            <a:spLocks noGrp="1"/>
          </p:cNvSpPr>
          <p:nvPr>
            <p:ph type="sldNum" sz="quarter" idx="10"/>
          </p:nvPr>
        </p:nvSpPr>
        <p:spPr/>
        <p:txBody>
          <a:bodyPr/>
          <a:lstStyle/>
          <a:p>
            <a:pPr>
              <a:defRPr/>
            </a:pPr>
            <a:fld id="{8DE0D0EC-CC57-4FB0-AE15-A18B6BF75E1F}" type="slidenum">
              <a:rPr lang="en-US" smtClean="0"/>
              <a:pPr>
                <a:defRPr/>
              </a:pPr>
              <a:t>31</a:t>
            </a:fld>
            <a:endParaRPr lang="en-US"/>
          </a:p>
        </p:txBody>
      </p:sp>
    </p:spTree>
    <p:extLst>
      <p:ext uri="{BB962C8B-B14F-4D97-AF65-F5344CB8AC3E}">
        <p14:creationId xmlns:p14="http://schemas.microsoft.com/office/powerpoint/2010/main" val="31479750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some companies that support B100.  These companies use mainly </a:t>
            </a:r>
            <a:r>
              <a:rPr lang="en-US" dirty="0"/>
              <a:t>V</a:t>
            </a:r>
            <a:r>
              <a:rPr lang="en-US" dirty="0" smtClean="0"/>
              <a:t>iton type seals and gaskets that are B100 compatible.  As mentioned earlier, NBB is working with the B5 OEMs to get them to B20, most of which are from Europe.  </a:t>
            </a:r>
          </a:p>
          <a:p>
            <a:endParaRPr lang="en-US" dirty="0"/>
          </a:p>
          <a:p>
            <a:r>
              <a:rPr lang="en-US" dirty="0" smtClean="0"/>
              <a:t>Of note is the fact that while both VW and Mercedes only formally support blends up to B5 in the US, they have both informed their customers in Illinois that blends up to B20 can be used in Illinois.  There is a tax incentive for biodiesel in Illinois which makes B20 sell at a lower price than diesel much of the time and they had many customers who were asking about blends over B5. </a:t>
            </a:r>
            <a:endParaRPr lang="en-US" dirty="0"/>
          </a:p>
        </p:txBody>
      </p:sp>
      <p:sp>
        <p:nvSpPr>
          <p:cNvPr id="4" name="Slide Number Placeholder 3"/>
          <p:cNvSpPr>
            <a:spLocks noGrp="1"/>
          </p:cNvSpPr>
          <p:nvPr>
            <p:ph type="sldNum" sz="quarter" idx="10"/>
          </p:nvPr>
        </p:nvSpPr>
        <p:spPr/>
        <p:txBody>
          <a:bodyPr/>
          <a:lstStyle/>
          <a:p>
            <a:pPr>
              <a:defRPr/>
            </a:pPr>
            <a:fld id="{8DE0D0EC-CC57-4FB0-AE15-A18B6BF75E1F}" type="slidenum">
              <a:rPr lang="en-US" smtClean="0"/>
              <a:pPr>
                <a:defRPr/>
              </a:pPr>
              <a:t>32</a:t>
            </a:fld>
            <a:endParaRPr lang="en-US"/>
          </a:p>
        </p:txBody>
      </p:sp>
    </p:spTree>
    <p:extLst>
      <p:ext uri="{BB962C8B-B14F-4D97-AF65-F5344CB8AC3E}">
        <p14:creationId xmlns:p14="http://schemas.microsoft.com/office/powerpoint/2010/main" val="1722382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8D3B59C-608D-442D-B1BB-1AD89438B55F}" type="slidenum">
              <a:rPr lang="en-US" altLang="en-US">
                <a:latin typeface="Times New Roman" pitchFamily="18" charset="0"/>
                <a:ea typeface="ＭＳ Ｐゴシック" pitchFamily="34" charset="-128"/>
              </a:rPr>
              <a:pPr fontAlgn="base">
                <a:spcBef>
                  <a:spcPct val="0"/>
                </a:spcBef>
                <a:spcAft>
                  <a:spcPct val="0"/>
                </a:spcAft>
              </a:pPr>
              <a:t>33</a:t>
            </a:fld>
            <a:endParaRPr lang="en-US" altLang="en-US">
              <a:latin typeface="Times New Roman" pitchFamily="18" charset="0"/>
              <a:ea typeface="ＭＳ Ｐゴシック" pitchFamily="34" charset="-128"/>
            </a:endParaRPr>
          </a:p>
        </p:txBody>
      </p:sp>
      <p:sp>
        <p:nvSpPr>
          <p:cNvPr id="182275" name="Rectangle 2"/>
          <p:cNvSpPr>
            <a:spLocks noGrp="1" noRot="1" noChangeAspect="1" noChangeArrowheads="1" noTextEdit="1"/>
          </p:cNvSpPr>
          <p:nvPr>
            <p:ph type="sldImg"/>
          </p:nvPr>
        </p:nvSpPr>
        <p:spPr bwMode="auto">
          <a:xfrm>
            <a:off x="1108075"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ea typeface="ＭＳ Ｐゴシック" pitchFamily="34" charset="-128"/>
              </a:rPr>
              <a:t>That closes off this session.  We want to thank you for attending.  This last slide here goes over some resources that are available to you on the web that you can refer to later if you are interested in learning more or if you have a question come up you need answers to.</a:t>
            </a:r>
          </a:p>
          <a:p>
            <a:pPr>
              <a:spcBef>
                <a:spcPct val="0"/>
              </a:spcBef>
            </a:pPr>
            <a:endParaRPr lang="en-US" altLang="en-US" dirty="0">
              <a:ea typeface="ＭＳ Ｐゴシック"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fontAlgn="auto">
              <a:spcBef>
                <a:spcPts val="0"/>
              </a:spcBef>
              <a:spcAft>
                <a:spcPts val="0"/>
              </a:spcAft>
              <a:defRPr/>
            </a:pPr>
            <a:endParaRPr lang="en-US" dirty="0">
              <a:latin typeface="Times New Roman" charset="0"/>
            </a:endParaRPr>
          </a:p>
        </p:txBody>
      </p:sp>
      <p:sp>
        <p:nvSpPr>
          <p:cNvPr id="49156"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fld id="{50B6B25F-F74E-4078-A88E-2330C00A1168}" type="slidenum">
              <a:rPr lang="en-US" sz="1200" smtClean="0"/>
              <a:pPr eaLnBrk="1" hangingPunct="1">
                <a:defRPr/>
              </a:pPr>
              <a:t>34</a:t>
            </a:fld>
            <a:endParaRPr lang="en-US" sz="12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jp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jp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4.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4.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jp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4.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1">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2960" y="758952"/>
            <a:ext cx="7543800" cy="3566160"/>
          </a:xfrm>
        </p:spPr>
        <p:txBody>
          <a:bodyPr/>
          <a:lstStyle>
            <a:lvl1pPr algn="l">
              <a:lnSpc>
                <a:spcPct val="85000"/>
              </a:lnSpc>
              <a:defRPr sz="6000" spc="-38"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0"/>
            <a:ext cx="7543800" cy="1143000"/>
          </a:xfrm>
        </p:spPr>
        <p:txBody>
          <a:bodyPr lIns="68580" rIns="6858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8"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23B66A61-0950-446E-AC2A-C7DF9FEF9BA8}" type="datetime1">
              <a:rPr lang="en-US"/>
              <a:pPr>
                <a:defRPr/>
              </a:pPr>
              <a:t>7/3/15</a:t>
            </a:fld>
            <a:endParaRPr lang="en-US"/>
          </a:p>
        </p:txBody>
      </p:sp>
      <p:sp>
        <p:nvSpPr>
          <p:cNvPr id="9"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10"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32CA7114-1289-45CF-BBDF-AF93988286A5}" type="slidenum">
              <a:rPr lang="en-US"/>
              <a:pPr>
                <a:defRPr/>
              </a:pPr>
              <a:t>‹#›</a:t>
            </a:fld>
            <a:endParaRPr lang="en-US"/>
          </a:p>
        </p:txBody>
      </p:sp>
    </p:spTree>
    <p:extLst>
      <p:ext uri="{BB962C8B-B14F-4D97-AF65-F5344CB8AC3E}">
        <p14:creationId xmlns:p14="http://schemas.microsoft.com/office/powerpoint/2010/main" val="2685288097"/>
      </p:ext>
    </p:extLst>
  </p:cSld>
  <p:clrMapOvr>
    <a:overrideClrMapping bg1="lt1" tx1="dk1" bg2="lt2" tx2="dk2" accent1="accent1" accent2="accent2" accent3="accent3" accent4="accent4" accent5="accent5" accent6="accent6" hlink="hlink" folHlink="folHlink"/>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59" y="1473254"/>
            <a:ext cx="7543801" cy="641525"/>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a:xfrm>
            <a:off x="822960" y="2223420"/>
            <a:ext cx="754380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C7C958E5-FBE1-4873-94F2-97D198597199}"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6440F442-D74B-40A4-9507-BB8297AEF1FC}" type="slidenum">
              <a:rPr lang="en-US"/>
              <a:pPr>
                <a:defRPr/>
              </a:pPr>
              <a:t>‹#›</a:t>
            </a:fld>
            <a:endParaRPr lang="en-US"/>
          </a:p>
        </p:txBody>
      </p:sp>
    </p:spTree>
    <p:extLst>
      <p:ext uri="{BB962C8B-B14F-4D97-AF65-F5344CB8AC3E}">
        <p14:creationId xmlns:p14="http://schemas.microsoft.com/office/powerpoint/2010/main" val="3062874104"/>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22960" y="758952"/>
            <a:ext cx="7543800" cy="3566160"/>
          </a:xfrm>
        </p:spPr>
        <p:txBody>
          <a:bodyPr anchorCtr="0"/>
          <a:lstStyle>
            <a:lvl1pPr>
              <a:lnSpc>
                <a:spcPct val="85000"/>
              </a:lnSpc>
              <a:defRPr sz="6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68580" rIns="68580">
            <a:normAutofit/>
          </a:bodyPr>
          <a:lstStyle>
            <a:lvl1pPr marL="0" indent="0">
              <a:buNone/>
              <a:defRPr sz="1800" cap="all" spc="150" baseline="0">
                <a:solidFill>
                  <a:schemeClr val="tx2"/>
                </a:solidFill>
                <a:latin typeface="+mj-lt"/>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8"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1FE4D375-566B-4721-B2C5-9FB5FB16460A}" type="datetime1">
              <a:rPr lang="en-US"/>
              <a:pPr>
                <a:defRPr/>
              </a:pPr>
              <a:t>7/3/15</a:t>
            </a:fld>
            <a:endParaRPr lang="en-US"/>
          </a:p>
        </p:txBody>
      </p:sp>
      <p:sp>
        <p:nvSpPr>
          <p:cNvPr id="9"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10"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671C5A11-B1E6-465E-AC94-B2382DCBCE4F}" type="slidenum">
              <a:rPr lang="en-US"/>
              <a:pPr>
                <a:defRPr/>
              </a:pPr>
              <a:t>‹#›</a:t>
            </a:fld>
            <a:endParaRPr lang="en-US"/>
          </a:p>
        </p:txBody>
      </p:sp>
    </p:spTree>
    <p:extLst>
      <p:ext uri="{BB962C8B-B14F-4D97-AF65-F5344CB8AC3E}">
        <p14:creationId xmlns:p14="http://schemas.microsoft.com/office/powerpoint/2010/main" val="909151842"/>
      </p:ext>
    </p:extLst>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08050" y="1419667"/>
            <a:ext cx="7601312" cy="69737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59" y="2243303"/>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2223421"/>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C15F844B-5BF4-45D6-9602-9A2C99A062AD}" type="datetime1">
              <a:rPr lang="en-US"/>
              <a:pPr>
                <a:defRPr/>
              </a:pPr>
              <a:t>7/3/15</a:t>
            </a:fld>
            <a:endParaRPr lang="en-US"/>
          </a:p>
        </p:txBody>
      </p:sp>
      <p:sp>
        <p:nvSpPr>
          <p:cNvPr id="6" name="Footer Placeholder 5"/>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FFDD2362-83EE-48CF-AF07-04D85170D5B1}" type="slidenum">
              <a:rPr lang="en-US"/>
              <a:pPr>
                <a:defRPr/>
              </a:pPr>
              <a:t>‹#›</a:t>
            </a:fld>
            <a:endParaRPr lang="en-US"/>
          </a:p>
        </p:txBody>
      </p:sp>
    </p:spTree>
    <p:extLst>
      <p:ext uri="{BB962C8B-B14F-4D97-AF65-F5344CB8AC3E}">
        <p14:creationId xmlns:p14="http://schemas.microsoft.com/office/powerpoint/2010/main" val="1159592044"/>
      </p:ext>
    </p:extLst>
  </p:cSld>
  <p:clrMapOvr>
    <a:masterClrMapping/>
  </p:clrMapOvr>
  <p:transition xmlns:p14="http://schemas.microsoft.com/office/powerpoint/2010/mai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1439544"/>
            <a:ext cx="7543800" cy="67749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296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6344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8B0D2C23-882F-4683-BE7C-60F5A360846A}" type="datetime1">
              <a:rPr lang="en-US"/>
              <a:pPr>
                <a:defRPr/>
              </a:pPr>
              <a:t>7/3/15</a:t>
            </a:fld>
            <a:endParaRPr lang="en-US"/>
          </a:p>
        </p:txBody>
      </p:sp>
      <p:sp>
        <p:nvSpPr>
          <p:cNvPr id="8" name="Footer Placeholder 7"/>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401C9ABE-C511-47C1-BCA3-4EA29E79287E}" type="slidenum">
              <a:rPr lang="en-US"/>
              <a:pPr>
                <a:defRPr/>
              </a:pPr>
              <a:t>‹#›</a:t>
            </a:fld>
            <a:endParaRPr lang="en-US"/>
          </a:p>
        </p:txBody>
      </p:sp>
    </p:spTree>
    <p:extLst>
      <p:ext uri="{BB962C8B-B14F-4D97-AF65-F5344CB8AC3E}">
        <p14:creationId xmlns:p14="http://schemas.microsoft.com/office/powerpoint/2010/main" val="3323696861"/>
      </p:ext>
    </p:extLst>
  </p:cSld>
  <p:clrMapOvr>
    <a:masterClrMapping/>
  </p:clrMapOvr>
  <p:transition xmlns:p14="http://schemas.microsoft.com/office/powerpoint/2010/mai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00602" y="1389852"/>
            <a:ext cx="6858000" cy="727187"/>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EC570C57-AB54-41F4-A1F3-F98999CC97ED}" type="datetime1">
              <a:rPr lang="en-US"/>
              <a:pPr>
                <a:defRPr/>
              </a:pPr>
              <a:t>7/3/15</a:t>
            </a:fld>
            <a:endParaRPr lang="en-US"/>
          </a:p>
        </p:txBody>
      </p:sp>
      <p:sp>
        <p:nvSpPr>
          <p:cNvPr id="4"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5"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48F08070-CCF1-4B8E-AE38-A68D5A8CD5B6}" type="slidenum">
              <a:rPr lang="en-US"/>
              <a:pPr>
                <a:defRPr/>
              </a:pPr>
              <a:t>‹#›</a:t>
            </a:fld>
            <a:endParaRPr lang="en-US"/>
          </a:p>
        </p:txBody>
      </p:sp>
    </p:spTree>
    <p:extLst>
      <p:ext uri="{BB962C8B-B14F-4D97-AF65-F5344CB8AC3E}">
        <p14:creationId xmlns:p14="http://schemas.microsoft.com/office/powerpoint/2010/main" val="177299482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6"/>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08034A83-E43E-4FEC-9728-CD3DFA0D6085}" type="datetime1">
              <a:rPr lang="en-US"/>
              <a:pPr>
                <a:defRPr/>
              </a:pPr>
              <a:t>7/3/15</a:t>
            </a:fld>
            <a:endParaRPr lang="en-US"/>
          </a:p>
        </p:txBody>
      </p:sp>
      <p:sp>
        <p:nvSpPr>
          <p:cNvPr id="6" name="Footer Placeholder 7"/>
          <p:cNvSpPr>
            <a:spLocks noGrp="1"/>
          </p:cNvSpPr>
          <p:nvPr>
            <p:ph type="ftr" sz="quarter" idx="11"/>
          </p:nvPr>
        </p:nvSpPr>
        <p:spPr/>
        <p:txBody>
          <a:bodyPr/>
          <a:lstStyle>
            <a:lvl1pPr defTabSz="457200" fontAlgn="auto">
              <a:spcBef>
                <a:spcPts val="0"/>
              </a:spcBef>
              <a:spcAft>
                <a:spcPts val="0"/>
              </a:spcAft>
              <a:defRPr>
                <a:solidFill>
                  <a:srgbClr val="FFFFFF"/>
                </a:solidFill>
              </a:defRPr>
            </a:lvl1pPr>
          </a:lstStyle>
          <a:p>
            <a:pPr>
              <a:defRPr/>
            </a:pPr>
            <a:endParaRPr lang="en-US"/>
          </a:p>
        </p:txBody>
      </p:sp>
      <p:sp>
        <p:nvSpPr>
          <p:cNvPr id="7" name="Slide Number Placeholder 8"/>
          <p:cNvSpPr>
            <a:spLocks noGrp="1"/>
          </p:cNvSpPr>
          <p:nvPr>
            <p:ph type="sldNum" sz="quarter" idx="12"/>
          </p:nvPr>
        </p:nvSpPr>
        <p:spPr/>
        <p:txBody>
          <a:bodyPr rtlCol="0"/>
          <a:lstStyle>
            <a:lvl1pPr defTabSz="457200" fontAlgn="auto">
              <a:spcBef>
                <a:spcPts val="0"/>
              </a:spcBef>
              <a:spcAft>
                <a:spcPts val="0"/>
              </a:spcAft>
              <a:defRPr>
                <a:latin typeface="Arial" pitchFamily="34" charset="0"/>
                <a:ea typeface="ＭＳ Ｐゴシック" pitchFamily="34" charset="-128"/>
                <a:cs typeface="Arial" pitchFamily="34" charset="0"/>
              </a:defRPr>
            </a:lvl1pPr>
          </a:lstStyle>
          <a:p>
            <a:pPr>
              <a:defRPr/>
            </a:pPr>
            <a:endParaRPr lang="en-US"/>
          </a:p>
        </p:txBody>
      </p:sp>
    </p:spTree>
    <p:extLst>
      <p:ext uri="{BB962C8B-B14F-4D97-AF65-F5344CB8AC3E}">
        <p14:creationId xmlns:p14="http://schemas.microsoft.com/office/powerpoint/2010/main" val="1424805965"/>
      </p:ext>
    </p:extLst>
  </p:cSld>
  <p:clrMapOvr>
    <a:masterClrMapping/>
  </p:clrMapOvr>
  <p:transition xmlns:p14="http://schemas.microsoft.com/office/powerpoint/2010/mai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030538"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27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1"/>
            <a:ext cx="2400300" cy="3379124"/>
          </a:xfrm>
        </p:spPr>
        <p:txBody>
          <a:bodyPr lIns="68580" rIns="68580">
            <a:normAutofit/>
          </a:bodyPr>
          <a:lstStyle>
            <a:lvl1pPr marL="0" indent="0">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a:xfrm>
            <a:off x="349250" y="6459538"/>
            <a:ext cx="1963738" cy="365125"/>
          </a:xfrm>
        </p:spPr>
        <p:txBody>
          <a:bodyPr/>
          <a:lstStyle>
            <a:lvl1pPr defTabSz="457200" fontAlgn="auto">
              <a:spcBef>
                <a:spcPts val="0"/>
              </a:spcBef>
              <a:spcAft>
                <a:spcPts val="0"/>
              </a:spcAft>
              <a:defRPr>
                <a:latin typeface="Calibri"/>
                <a:ea typeface="+mn-ea"/>
                <a:cs typeface="+mn-cs"/>
              </a:defRPr>
            </a:lvl1pPr>
          </a:lstStyle>
          <a:p>
            <a:pPr>
              <a:defRPr/>
            </a:pPr>
            <a:fld id="{B03C7B79-F0D0-40AA-8C21-CF709806A291}" type="datetime1">
              <a:rPr lang="en-US"/>
              <a:pPr>
                <a:defRPr/>
              </a:pPr>
              <a:t>7/3/15</a:t>
            </a:fld>
            <a:endParaRPr lang="en-US"/>
          </a:p>
        </p:txBody>
      </p:sp>
      <p:sp>
        <p:nvSpPr>
          <p:cNvPr id="8" name="Footer Placeholder 5"/>
          <p:cNvSpPr>
            <a:spLocks noGrp="1"/>
          </p:cNvSpPr>
          <p:nvPr>
            <p:ph type="ftr" sz="quarter" idx="11"/>
          </p:nvPr>
        </p:nvSpPr>
        <p:spPr>
          <a:xfrm>
            <a:off x="3600450" y="6459538"/>
            <a:ext cx="3486150" cy="365125"/>
          </a:xfrm>
        </p:spPr>
        <p:txBody>
          <a:bodyPr/>
          <a:lstStyle>
            <a:lvl1pPr algn="l" defTabSz="457200" fontAlgn="auto">
              <a:spcBef>
                <a:spcPts val="0"/>
              </a:spcBef>
              <a:spcAft>
                <a:spcPts val="0"/>
              </a:spcAft>
              <a:defRPr>
                <a:solidFill>
                  <a:srgbClr val="335B74"/>
                </a:solidFill>
              </a:defRPr>
            </a:lvl1pPr>
          </a:lstStyle>
          <a:p>
            <a:pPr>
              <a:defRPr/>
            </a:pPr>
            <a:endParaRPr lang="en-US"/>
          </a:p>
        </p:txBody>
      </p:sp>
      <p:sp>
        <p:nvSpPr>
          <p:cNvPr id="9" name="Slide Number Placeholder 6"/>
          <p:cNvSpPr>
            <a:spLocks noGrp="1"/>
          </p:cNvSpPr>
          <p:nvPr>
            <p:ph type="sldNum" sz="quarter" idx="12"/>
          </p:nvPr>
        </p:nvSpPr>
        <p:spPr/>
        <p:txBody>
          <a:bodyPr/>
          <a:lstStyle>
            <a:lvl1pPr defTabSz="457200" fontAlgn="auto">
              <a:spcBef>
                <a:spcPts val="0"/>
              </a:spcBef>
              <a:spcAft>
                <a:spcPts val="0"/>
              </a:spcAft>
              <a:defRPr>
                <a:solidFill>
                  <a:srgbClr val="335B74"/>
                </a:solidFill>
                <a:latin typeface="Calibri"/>
                <a:ea typeface="+mn-ea"/>
                <a:cs typeface="+mn-cs"/>
              </a:defRPr>
            </a:lvl1pPr>
          </a:lstStyle>
          <a:p>
            <a:pPr>
              <a:defRPr/>
            </a:pPr>
            <a:fld id="{FCE702A6-0030-4E43-8AA2-BE3BE898F425}" type="slidenum">
              <a:rPr lang="en-US"/>
              <a:pPr>
                <a:defRPr/>
              </a:pPr>
              <a:t>‹#›</a:t>
            </a:fld>
            <a:endParaRPr lang="en-US"/>
          </a:p>
        </p:txBody>
      </p:sp>
    </p:spTree>
    <p:extLst>
      <p:ext uri="{BB962C8B-B14F-4D97-AF65-F5344CB8AC3E}">
        <p14:creationId xmlns:p14="http://schemas.microsoft.com/office/powerpoint/2010/main" val="2036672198"/>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4914900"/>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tIns="0" bIns="0">
            <a:noAutofit/>
          </a:bodyPr>
          <a:lstStyle>
            <a:lvl1pPr>
              <a:defRPr sz="27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1"/>
            <a:ext cx="9143989" cy="4915076"/>
          </a:xfrm>
          <a:blipFill>
            <a:blip r:embed="rId2"/>
            <a:stretch>
              <a:fillRect/>
            </a:stretch>
          </a:blipFill>
        </p:spPr>
        <p:txBody>
          <a:bodyPr lIns="342900" tIns="342900" rtlCol="0">
            <a:normAutofit/>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22960" y="5907023"/>
            <a:ext cx="7584948" cy="594360"/>
          </a:xfrm>
        </p:spPr>
        <p:txBody>
          <a:bodyPr lIns="68580" tIns="0" rIns="68580" bIns="0">
            <a:normAutofit/>
          </a:bodyPr>
          <a:lstStyle>
            <a:lvl1pPr marL="0" indent="0">
              <a:spcBef>
                <a:spcPts val="0"/>
              </a:spcBef>
              <a:spcAft>
                <a:spcPts val="450"/>
              </a:spcAft>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A042201E-3281-495F-AE00-AD20B7D8D991}" type="datetime1">
              <a:rPr lang="en-US"/>
              <a:pPr>
                <a:defRPr/>
              </a:pPr>
              <a:t>7/3/15</a:t>
            </a:fld>
            <a:endParaRPr lang="en-US"/>
          </a:p>
        </p:txBody>
      </p:sp>
      <p:sp>
        <p:nvSpPr>
          <p:cNvPr id="8" name="Footer Placeholder 5"/>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9" name="Slide Number Placeholder 6"/>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DA464F2F-0148-4135-AE7B-7BB07FEF1AAC}" type="slidenum">
              <a:rPr lang="en-US"/>
              <a:pPr>
                <a:defRPr/>
              </a:pPr>
              <a:t>‹#›</a:t>
            </a:fld>
            <a:endParaRPr lang="en-US"/>
          </a:p>
        </p:txBody>
      </p:sp>
    </p:spTree>
    <p:extLst>
      <p:ext uri="{BB962C8B-B14F-4D97-AF65-F5344CB8AC3E}">
        <p14:creationId xmlns:p14="http://schemas.microsoft.com/office/powerpoint/2010/main" val="3015424621"/>
      </p:ext>
    </p:extLst>
  </p:cSld>
  <p:clrMapOvr>
    <a:masterClrMapping/>
  </p:clrMapOvr>
  <p:transition xmlns:p14="http://schemas.microsoft.com/office/powerpoint/2010/mai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00602" y="1390150"/>
            <a:ext cx="6858000" cy="615263"/>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F338C687-96E1-406C-A38A-C200D2CDEDBC}"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87A9C9F3-1C2C-4B75-8C41-AECAEE4BF80F}" type="slidenum">
              <a:rPr lang="en-US"/>
              <a:pPr>
                <a:defRPr/>
              </a:pPr>
              <a:t>‹#›</a:t>
            </a:fld>
            <a:endParaRPr lang="en-US"/>
          </a:p>
        </p:txBody>
      </p:sp>
    </p:spTree>
    <p:extLst>
      <p:ext uri="{BB962C8B-B14F-4D97-AF65-F5344CB8AC3E}">
        <p14:creationId xmlns:p14="http://schemas.microsoft.com/office/powerpoint/2010/main" val="995652368"/>
      </p:ext>
    </p:extLst>
  </p:cSld>
  <p:clrMapOvr>
    <a:masterClrMapping/>
  </p:clrMapOvr>
  <p:transition xmlns:p14="http://schemas.microsoft.com/office/powerpoint/2010/mai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414778"/>
            <a:ext cx="5800725" cy="5757423"/>
          </a:xfrm>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162A2424-431B-43CA-9F2F-B02D2686C025}" type="datetime1">
              <a:rPr lang="en-US"/>
              <a:pPr>
                <a:defRPr/>
              </a:pPr>
              <a:t>7/3/15</a:t>
            </a:fld>
            <a:endParaRPr lang="en-US"/>
          </a:p>
        </p:txBody>
      </p:sp>
      <p:sp>
        <p:nvSpPr>
          <p:cNvPr id="7"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8"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ABDDE230-4A56-4BAA-AAC3-85F756435C25}" type="slidenum">
              <a:rPr lang="en-US"/>
              <a:pPr>
                <a:defRPr/>
              </a:pPr>
              <a:t>‹#›</a:t>
            </a:fld>
            <a:endParaRPr lang="en-US"/>
          </a:p>
        </p:txBody>
      </p:sp>
    </p:spTree>
    <p:extLst>
      <p:ext uri="{BB962C8B-B14F-4D97-AF65-F5344CB8AC3E}">
        <p14:creationId xmlns:p14="http://schemas.microsoft.com/office/powerpoint/2010/main" val="4026638161"/>
      </p:ext>
    </p:extLst>
  </p:cSld>
  <p:clrMapOvr>
    <a:masterClrMapping/>
  </p:clrMapOvr>
  <p:transition xmlns:p14="http://schemas.microsoft.com/office/powerpoint/2010/mai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defTabSz="457200" fontAlgn="auto">
              <a:spcBef>
                <a:spcPts val="0"/>
              </a:spcBef>
              <a:spcAft>
                <a:spcPts val="0"/>
              </a:spcAft>
              <a:defRPr>
                <a:latin typeface="+mn-lt"/>
                <a:ea typeface="+mn-ea"/>
                <a:cs typeface="+mn-cs"/>
              </a:defRPr>
            </a:lvl1pPr>
          </a:lstStyle>
          <a:p>
            <a:pPr>
              <a:defRPr/>
            </a:pPr>
            <a:fld id="{81057D36-9E7D-43D9-B337-4B0441FF887C}" type="slidenum">
              <a:rPr lang="en-US"/>
              <a:pPr>
                <a:defRPr/>
              </a:pPr>
              <a:t>‹#›</a:t>
            </a:fld>
            <a:endParaRPr lang="en-US" dirty="0"/>
          </a:p>
        </p:txBody>
      </p:sp>
    </p:spTree>
    <p:extLst>
      <p:ext uri="{BB962C8B-B14F-4D97-AF65-F5344CB8AC3E}">
        <p14:creationId xmlns:p14="http://schemas.microsoft.com/office/powerpoint/2010/main" val="841922950"/>
      </p:ext>
    </p:extLst>
  </p:cSld>
  <p:clrMapOvr>
    <a:masterClrMapping/>
  </p:clrMapOvr>
  <p:transition xmlns:p14="http://schemas.microsoft.com/office/powerpoint/2010/mai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49DE951B-3B7B-45AB-85FF-770BA5E1BCE2}" type="slidenum">
              <a:rPr lang="en-US"/>
              <a:pPr>
                <a:defRPr/>
              </a:pPr>
              <a:t>‹#›</a:t>
            </a:fld>
            <a:endParaRPr lang="en-US"/>
          </a:p>
        </p:txBody>
      </p:sp>
    </p:spTree>
    <p:extLst>
      <p:ext uri="{BB962C8B-B14F-4D97-AF65-F5344CB8AC3E}">
        <p14:creationId xmlns:p14="http://schemas.microsoft.com/office/powerpoint/2010/main" val="1134090274"/>
      </p:ext>
    </p:extLst>
  </p:cSld>
  <p:clrMapOvr>
    <a:masterClrMapping/>
  </p:clrMapOvr>
  <p:transition xmlns:p14="http://schemas.microsoft.com/office/powerpoint/2010/main" spd="med">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010400" cy="1295400"/>
          </a:xfrm>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6FE85B22-7EC0-477F-9C08-B05206068D8C}" type="slidenum">
              <a:rPr lang="en-US"/>
              <a:pPr>
                <a:defRPr/>
              </a:pPr>
              <a:t>‹#›</a:t>
            </a:fld>
            <a:endParaRPr lang="en-US"/>
          </a:p>
        </p:txBody>
      </p:sp>
    </p:spTree>
    <p:extLst>
      <p:ext uri="{BB962C8B-B14F-4D97-AF65-F5344CB8AC3E}">
        <p14:creationId xmlns:p14="http://schemas.microsoft.com/office/powerpoint/2010/main" val="3582712129"/>
      </p:ext>
    </p:extLst>
  </p:cSld>
  <p:clrMapOvr>
    <a:masterClrMapping/>
  </p:clrMapOvr>
  <p:transition xmlns:p14="http://schemas.microsoft.com/office/powerpoint/2010/main" spd="med">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6705600"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pic>
        <p:nvPicPr>
          <p:cNvPr id="5"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00200" y="544513"/>
            <a:ext cx="6205538"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spcBef>
                <a:spcPts val="0"/>
              </a:spcBef>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7" name="Footer Placeholder 4"/>
          <p:cNvSpPr>
            <a:spLocks noGrp="1"/>
          </p:cNvSpPr>
          <p:nvPr>
            <p:ph type="ftr" sz="quarter" idx="11"/>
          </p:nvPr>
        </p:nvSpPr>
        <p:spPr/>
        <p:txBody>
          <a:bodyPr/>
          <a:lstStyle>
            <a:lvl1pPr defTabSz="457200">
              <a:defRPr/>
            </a:lvl1pPr>
          </a:lstStyle>
          <a:p>
            <a:pPr>
              <a:defRPr/>
            </a:pPr>
            <a:endParaRPr lang="en-US"/>
          </a:p>
        </p:txBody>
      </p:sp>
      <p:sp>
        <p:nvSpPr>
          <p:cNvPr id="8" name="Slide Number Placeholder 5"/>
          <p:cNvSpPr>
            <a:spLocks noGrp="1"/>
          </p:cNvSpPr>
          <p:nvPr>
            <p:ph type="sldNum" sz="quarter" idx="12"/>
          </p:nvPr>
        </p:nvSpPr>
        <p:spPr/>
        <p:txBody>
          <a:bodyPr/>
          <a:lstStyle>
            <a:lvl1pPr defTabSz="457200">
              <a:defRPr/>
            </a:lvl1pPr>
          </a:lstStyle>
          <a:p>
            <a:pPr>
              <a:defRPr/>
            </a:pPr>
            <a:fld id="{4304FF33-7B2C-4B95-A125-275900C70C2E}" type="slidenum">
              <a:rPr lang="en-US"/>
              <a:pPr>
                <a:defRPr/>
              </a:pPr>
              <a:t>‹#›</a:t>
            </a:fld>
            <a:endParaRPr lang="en-US"/>
          </a:p>
        </p:txBody>
      </p:sp>
    </p:spTree>
    <p:extLst>
      <p:ext uri="{BB962C8B-B14F-4D97-AF65-F5344CB8AC3E}">
        <p14:creationId xmlns:p14="http://schemas.microsoft.com/office/powerpoint/2010/main" val="1147425362"/>
      </p:ext>
    </p:extLst>
  </p:cSld>
  <p:clrMapOvr>
    <a:masterClrMapping/>
  </p:clrMapOvr>
  <p:transition xmlns:p14="http://schemas.microsoft.com/office/powerpoint/2010/main" spd="med">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D64B5D25-6D25-47C4-800F-57153507EC74}" type="slidenum">
              <a:rPr lang="en-US"/>
              <a:pPr>
                <a:defRPr/>
              </a:pPr>
              <a:t>‹#›</a:t>
            </a:fld>
            <a:endParaRPr lang="en-US"/>
          </a:p>
        </p:txBody>
      </p:sp>
    </p:spTree>
    <p:extLst>
      <p:ext uri="{BB962C8B-B14F-4D97-AF65-F5344CB8AC3E}">
        <p14:creationId xmlns:p14="http://schemas.microsoft.com/office/powerpoint/2010/main" val="372601780"/>
      </p:ext>
    </p:extLst>
  </p:cSld>
  <p:clrMapOvr>
    <a:masterClrMapping/>
  </p:clrMapOvr>
  <p:transition xmlns:p14="http://schemas.microsoft.com/office/powerpoint/2010/main" spd="med">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8" name="Footer Placeholder 7"/>
          <p:cNvSpPr>
            <a:spLocks noGrp="1"/>
          </p:cNvSpPr>
          <p:nvPr>
            <p:ph type="ftr" sz="quarter" idx="11"/>
          </p:nvPr>
        </p:nvSpPr>
        <p:spPr/>
        <p:txBody>
          <a:bodyPr/>
          <a:lstStyle>
            <a:lvl1pPr defTabSz="457200">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a:defRPr/>
            </a:lvl1pPr>
          </a:lstStyle>
          <a:p>
            <a:pPr>
              <a:defRPr/>
            </a:pPr>
            <a:fld id="{9F37C8C3-CF5A-4209-B1B3-26DFB3AD16EC}" type="slidenum">
              <a:rPr lang="en-US"/>
              <a:pPr>
                <a:defRPr/>
              </a:pPr>
              <a:t>‹#›</a:t>
            </a:fld>
            <a:endParaRPr lang="en-US"/>
          </a:p>
        </p:txBody>
      </p:sp>
    </p:spTree>
    <p:extLst>
      <p:ext uri="{BB962C8B-B14F-4D97-AF65-F5344CB8AC3E}">
        <p14:creationId xmlns:p14="http://schemas.microsoft.com/office/powerpoint/2010/main" val="2863341718"/>
      </p:ext>
    </p:extLst>
  </p:cSld>
  <p:clrMapOvr>
    <a:masterClrMapping/>
  </p:clrMapOvr>
  <p:transition xmlns:p14="http://schemas.microsoft.com/office/powerpoint/2010/main" spd="med">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010400" cy="1524000"/>
          </a:xfrm>
        </p:spPr>
        <p:txBody>
          <a:bodyPr/>
          <a:lstStyle>
            <a:lvl1pPr algn="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4" name="Footer Placeholder 3"/>
          <p:cNvSpPr>
            <a:spLocks noGrp="1"/>
          </p:cNvSpPr>
          <p:nvPr>
            <p:ph type="ftr" sz="quarter" idx="11"/>
          </p:nvPr>
        </p:nvSpPr>
        <p:spPr/>
        <p:txBody>
          <a:bodyPr/>
          <a:lstStyle>
            <a:lvl1pPr defTabSz="457200">
              <a:defRPr/>
            </a:lvl1pPr>
          </a:lstStyle>
          <a:p>
            <a:pPr>
              <a:defRPr/>
            </a:pPr>
            <a:endParaRPr lang="en-US"/>
          </a:p>
        </p:txBody>
      </p:sp>
      <p:sp>
        <p:nvSpPr>
          <p:cNvPr id="5" name="Slide Number Placeholder 4"/>
          <p:cNvSpPr>
            <a:spLocks noGrp="1"/>
          </p:cNvSpPr>
          <p:nvPr>
            <p:ph type="sldNum" sz="quarter" idx="12"/>
          </p:nvPr>
        </p:nvSpPr>
        <p:spPr/>
        <p:txBody>
          <a:bodyPr/>
          <a:lstStyle>
            <a:lvl1pPr defTabSz="457200">
              <a:defRPr/>
            </a:lvl1pPr>
          </a:lstStyle>
          <a:p>
            <a:pPr>
              <a:defRPr/>
            </a:pPr>
            <a:fld id="{06BE7501-E839-4B35-AC44-7628225CED52}" type="slidenum">
              <a:rPr lang="en-US"/>
              <a:pPr>
                <a:defRPr/>
              </a:pPr>
              <a:t>‹#›</a:t>
            </a:fld>
            <a:endParaRPr lang="en-US"/>
          </a:p>
        </p:txBody>
      </p:sp>
    </p:spTree>
    <p:extLst>
      <p:ext uri="{BB962C8B-B14F-4D97-AF65-F5344CB8AC3E}">
        <p14:creationId xmlns:p14="http://schemas.microsoft.com/office/powerpoint/2010/main" val="4090992618"/>
      </p:ext>
    </p:extLst>
  </p:cSld>
  <p:clrMapOvr>
    <a:masterClrMapping/>
  </p:clrMapOvr>
  <p:transition xmlns:p14="http://schemas.microsoft.com/office/powerpoint/2010/main" spd="med">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3" name="Footer Placeholder 2"/>
          <p:cNvSpPr>
            <a:spLocks noGrp="1"/>
          </p:cNvSpPr>
          <p:nvPr>
            <p:ph type="ftr" sz="quarter" idx="11"/>
          </p:nvPr>
        </p:nvSpPr>
        <p:spPr/>
        <p:txBody>
          <a:bodyPr/>
          <a:lstStyle>
            <a:lvl1pPr defTabSz="457200">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defRPr/>
            </a:lvl1pPr>
          </a:lstStyle>
          <a:p>
            <a:pPr>
              <a:defRPr/>
            </a:pPr>
            <a:fld id="{DD2A32DA-415C-411B-B030-99B1BF3CDB22}" type="slidenum">
              <a:rPr lang="en-US"/>
              <a:pPr>
                <a:defRPr/>
              </a:pPr>
              <a:t>‹#›</a:t>
            </a:fld>
            <a:endParaRPr lang="en-US"/>
          </a:p>
        </p:txBody>
      </p:sp>
    </p:spTree>
    <p:extLst>
      <p:ext uri="{BB962C8B-B14F-4D97-AF65-F5344CB8AC3E}">
        <p14:creationId xmlns:p14="http://schemas.microsoft.com/office/powerpoint/2010/main" val="858792874"/>
      </p:ext>
    </p:extLst>
  </p:cSld>
  <p:clrMapOvr>
    <a:masterClrMapping/>
  </p:clrMapOvr>
  <p:transition xmlns:p14="http://schemas.microsoft.com/office/powerpoint/2010/main" spd="med">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F7C5F309-47E2-43BE-934B-509808794C71}" type="slidenum">
              <a:rPr lang="en-US"/>
              <a:pPr>
                <a:defRPr/>
              </a:pPr>
              <a:t>‹#›</a:t>
            </a:fld>
            <a:endParaRPr lang="en-US"/>
          </a:p>
        </p:txBody>
      </p:sp>
    </p:spTree>
    <p:extLst>
      <p:ext uri="{BB962C8B-B14F-4D97-AF65-F5344CB8AC3E}">
        <p14:creationId xmlns:p14="http://schemas.microsoft.com/office/powerpoint/2010/main" val="1957525631"/>
      </p:ext>
    </p:extLst>
  </p:cSld>
  <p:clrMapOvr>
    <a:masterClrMapping/>
  </p:clrMapOvr>
  <p:transition xmlns:p14="http://schemas.microsoft.com/office/powerpoint/2010/main" spd="med">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5B1912A8-B615-42C4-AE16-D671B130B12C}" type="slidenum">
              <a:rPr lang="en-US"/>
              <a:pPr>
                <a:defRPr/>
              </a:pPr>
              <a:t>‹#›</a:t>
            </a:fld>
            <a:endParaRPr lang="en-US"/>
          </a:p>
        </p:txBody>
      </p:sp>
    </p:spTree>
    <p:extLst>
      <p:ext uri="{BB962C8B-B14F-4D97-AF65-F5344CB8AC3E}">
        <p14:creationId xmlns:p14="http://schemas.microsoft.com/office/powerpoint/2010/main" val="1793159813"/>
      </p:ext>
    </p:extLst>
  </p:cSld>
  <p:clrMapOvr>
    <a:masterClrMapping/>
  </p:clrMapOvr>
  <p:transition xmlns:p14="http://schemas.microsoft.com/office/powerpoint/2010/main" spd="med">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A81B10D6-7115-4B22-A6FD-258FCBF1EF12}" type="slidenum">
              <a:rPr lang="en-US"/>
              <a:pPr>
                <a:defRPr/>
              </a:pPr>
              <a:t>‹#›</a:t>
            </a:fld>
            <a:endParaRPr lang="en-US"/>
          </a:p>
        </p:txBody>
      </p:sp>
    </p:spTree>
    <p:extLst>
      <p:ext uri="{BB962C8B-B14F-4D97-AF65-F5344CB8AC3E}">
        <p14:creationId xmlns:p14="http://schemas.microsoft.com/office/powerpoint/2010/main" val="427900142"/>
      </p:ext>
    </p:extLst>
  </p:cSld>
  <p:clrMapOvr>
    <a:masterClrMapping/>
  </p:clrMapOvr>
  <p:transition xmlns:p14="http://schemas.microsoft.com/office/powerpoint/2010/main" spd="med">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0"/>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3545837D-485A-41B9-B66E-D1F3EED3804B}" type="slidenum">
              <a:rPr lang="en-US"/>
              <a:pPr>
                <a:defRPr/>
              </a:pPr>
              <a:t>‹#›</a:t>
            </a:fld>
            <a:endParaRPr lang="en-US"/>
          </a:p>
        </p:txBody>
      </p:sp>
    </p:spTree>
    <p:extLst>
      <p:ext uri="{BB962C8B-B14F-4D97-AF65-F5344CB8AC3E}">
        <p14:creationId xmlns:p14="http://schemas.microsoft.com/office/powerpoint/2010/main" val="2721604989"/>
      </p:ext>
    </p:extLst>
  </p:cSld>
  <p:clrMapOvr>
    <a:masterClrMapping/>
  </p:clrMapOvr>
  <p:transition xmlns:p14="http://schemas.microsoft.com/office/powerpoint/2010/main" spd="med">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4A5E9FDA-DB05-4055-BD46-ED54DAE1745F}"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495C85BB-E529-4B2E-9D45-ED6FAD131165}" type="slidenum">
              <a:rPr lang="en-US"/>
              <a:pPr>
                <a:defRPr/>
              </a:pPr>
              <a:t>‹#›</a:t>
            </a:fld>
            <a:endParaRPr lang="en-US"/>
          </a:p>
        </p:txBody>
      </p:sp>
    </p:spTree>
    <p:extLst>
      <p:ext uri="{BB962C8B-B14F-4D97-AF65-F5344CB8AC3E}">
        <p14:creationId xmlns:p14="http://schemas.microsoft.com/office/powerpoint/2010/main" val="485649520"/>
      </p:ext>
    </p:extLst>
  </p:cSld>
  <p:clrMapOvr>
    <a:masterClrMapping/>
  </p:clrMapOvr>
  <p:transition xmlns:p14="http://schemas.microsoft.com/office/powerpoint/2010/main" spd="med">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B02E0C24-A154-4B8D-9F42-26CAE6BFF5E0}"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2B7677BC-6BE8-411A-9884-75C9E2FD3730}" type="slidenum">
              <a:rPr lang="en-US"/>
              <a:pPr>
                <a:defRPr/>
              </a:pPr>
              <a:t>‹#›</a:t>
            </a:fld>
            <a:endParaRPr lang="en-US"/>
          </a:p>
        </p:txBody>
      </p:sp>
    </p:spTree>
    <p:extLst>
      <p:ext uri="{BB962C8B-B14F-4D97-AF65-F5344CB8AC3E}">
        <p14:creationId xmlns:p14="http://schemas.microsoft.com/office/powerpoint/2010/main" val="2726316469"/>
      </p:ext>
    </p:extLst>
  </p:cSld>
  <p:clrMapOvr>
    <a:masterClrMapping/>
  </p:clrMapOvr>
  <p:transition xmlns:p14="http://schemas.microsoft.com/office/powerpoint/2010/main" spd="med">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51915019-6108-431B-AD9C-DA7DD1931696}"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2568978C-19DE-4C63-8A4A-EC04BB7E48D4}" type="slidenum">
              <a:rPr lang="en-US"/>
              <a:pPr>
                <a:defRPr/>
              </a:pPr>
              <a:t>‹#›</a:t>
            </a:fld>
            <a:endParaRPr lang="en-US"/>
          </a:p>
        </p:txBody>
      </p:sp>
    </p:spTree>
    <p:extLst>
      <p:ext uri="{BB962C8B-B14F-4D97-AF65-F5344CB8AC3E}">
        <p14:creationId xmlns:p14="http://schemas.microsoft.com/office/powerpoint/2010/main" val="750110340"/>
      </p:ext>
    </p:extLst>
  </p:cSld>
  <p:clrMapOvr>
    <a:masterClrMapping/>
  </p:clrMapOvr>
  <p:transition xmlns:p14="http://schemas.microsoft.com/office/powerpoint/2010/main" spd="med">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365E41A0-F953-4F7F-A300-01537D3F1B07}" type="datetime1">
              <a:rPr lang="en-US"/>
              <a:pPr>
                <a:defRPr/>
              </a:pPr>
              <a:t>7/3/15</a:t>
            </a:fld>
            <a:endParaRPr lang="en-US"/>
          </a:p>
        </p:txBody>
      </p:sp>
      <p:sp>
        <p:nvSpPr>
          <p:cNvPr id="6" name="Footer Placeholder 4"/>
          <p:cNvSpPr>
            <a:spLocks noGrp="1"/>
          </p:cNvSpPr>
          <p:nvPr>
            <p:ph type="ftr" sz="quarter" idx="11"/>
          </p:nvPr>
        </p:nvSpPr>
        <p:spPr/>
        <p:txBody>
          <a:bodyPr/>
          <a:lstStyle>
            <a:lvl1pPr defTabSz="457200">
              <a:defRPr/>
            </a:lvl1pPr>
          </a:lstStyle>
          <a:p>
            <a:pPr>
              <a:defRPr/>
            </a:pPr>
            <a:endParaRPr lang="en-US"/>
          </a:p>
        </p:txBody>
      </p:sp>
      <p:sp>
        <p:nvSpPr>
          <p:cNvPr id="7"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BE24155A-A270-4689-BFB2-209DA85A3D82}" type="slidenum">
              <a:rPr lang="en-US"/>
              <a:pPr>
                <a:defRPr/>
              </a:pPr>
              <a:t>‹#›</a:t>
            </a:fld>
            <a:endParaRPr lang="en-US"/>
          </a:p>
        </p:txBody>
      </p:sp>
    </p:spTree>
    <p:extLst>
      <p:ext uri="{BB962C8B-B14F-4D97-AF65-F5344CB8AC3E}">
        <p14:creationId xmlns:p14="http://schemas.microsoft.com/office/powerpoint/2010/main" val="7131114"/>
      </p:ext>
    </p:extLst>
  </p:cSld>
  <p:clrMapOvr>
    <a:masterClrMapping/>
  </p:clrMapOvr>
  <p:transition xmlns:p14="http://schemas.microsoft.com/office/powerpoint/2010/main" spd="med">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DEF2EA4C-8B2F-4821-9A95-2C853DE63FCD}" type="datetime1">
              <a:rPr lang="en-US"/>
              <a:pPr>
                <a:defRPr/>
              </a:pPr>
              <a:t>7/3/15</a:t>
            </a:fld>
            <a:endParaRPr lang="en-US"/>
          </a:p>
        </p:txBody>
      </p:sp>
      <p:sp>
        <p:nvSpPr>
          <p:cNvPr id="8" name="Footer Placeholder 4"/>
          <p:cNvSpPr>
            <a:spLocks noGrp="1"/>
          </p:cNvSpPr>
          <p:nvPr>
            <p:ph type="ftr" sz="quarter" idx="11"/>
          </p:nvPr>
        </p:nvSpPr>
        <p:spPr/>
        <p:txBody>
          <a:bodyPr/>
          <a:lstStyle>
            <a:lvl1pPr defTabSz="457200">
              <a:defRPr/>
            </a:lvl1pPr>
          </a:lstStyle>
          <a:p>
            <a:pPr>
              <a:defRPr/>
            </a:pPr>
            <a:endParaRPr lang="en-US"/>
          </a:p>
        </p:txBody>
      </p:sp>
      <p:sp>
        <p:nvSpPr>
          <p:cNvPr id="9"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2C806A6F-89A4-4FE1-8AA9-61E24E75B1DB}" type="slidenum">
              <a:rPr lang="en-US"/>
              <a:pPr>
                <a:defRPr/>
              </a:pPr>
              <a:t>‹#›</a:t>
            </a:fld>
            <a:endParaRPr lang="en-US"/>
          </a:p>
        </p:txBody>
      </p:sp>
    </p:spTree>
    <p:extLst>
      <p:ext uri="{BB962C8B-B14F-4D97-AF65-F5344CB8AC3E}">
        <p14:creationId xmlns:p14="http://schemas.microsoft.com/office/powerpoint/2010/main" val="13438899"/>
      </p:ext>
    </p:extLst>
  </p:cSld>
  <p:clrMapOvr>
    <a:masterClrMapping/>
  </p:clrMapOvr>
  <p:transition xmlns:p14="http://schemas.microsoft.com/office/powerpoint/2010/main" spd="med">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D74A8233-A245-4C3D-B9BF-7C8B3691DDCD}" type="datetime1">
              <a:rPr lang="en-US"/>
              <a:pPr>
                <a:defRPr/>
              </a:pPr>
              <a:t>7/3/15</a:t>
            </a:fld>
            <a:endParaRPr lang="en-US"/>
          </a:p>
        </p:txBody>
      </p:sp>
      <p:sp>
        <p:nvSpPr>
          <p:cNvPr id="4" name="Footer Placeholder 4"/>
          <p:cNvSpPr>
            <a:spLocks noGrp="1"/>
          </p:cNvSpPr>
          <p:nvPr>
            <p:ph type="ftr" sz="quarter" idx="11"/>
          </p:nvPr>
        </p:nvSpPr>
        <p:spPr/>
        <p:txBody>
          <a:bodyPr/>
          <a:lstStyle>
            <a:lvl1pPr defTabSz="457200">
              <a:defRPr/>
            </a:lvl1pPr>
          </a:lstStyle>
          <a:p>
            <a:pPr>
              <a:defRPr/>
            </a:pPr>
            <a:endParaRPr lang="en-US"/>
          </a:p>
        </p:txBody>
      </p:sp>
      <p:sp>
        <p:nvSpPr>
          <p:cNvPr id="5"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BD33BF4C-4226-4B00-B8D3-4B2275096456}" type="slidenum">
              <a:rPr lang="en-US"/>
              <a:pPr>
                <a:defRPr/>
              </a:pPr>
              <a:t>‹#›</a:t>
            </a:fld>
            <a:endParaRPr lang="en-US"/>
          </a:p>
        </p:txBody>
      </p:sp>
    </p:spTree>
    <p:extLst>
      <p:ext uri="{BB962C8B-B14F-4D97-AF65-F5344CB8AC3E}">
        <p14:creationId xmlns:p14="http://schemas.microsoft.com/office/powerpoint/2010/main" val="1918743979"/>
      </p:ext>
    </p:extLst>
  </p:cSld>
  <p:clrMapOvr>
    <a:masterClrMapping/>
  </p:clrMapOvr>
  <p:transition xmlns:p14="http://schemas.microsoft.com/office/powerpoint/2010/main" spd="med">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18467D06-6DD2-4850-B6E8-084F9BDE4F63}" type="datetime1">
              <a:rPr lang="en-US"/>
              <a:pPr>
                <a:defRPr/>
              </a:pPr>
              <a:t>7/3/15</a:t>
            </a:fld>
            <a:endParaRPr lang="en-US"/>
          </a:p>
        </p:txBody>
      </p:sp>
      <p:sp>
        <p:nvSpPr>
          <p:cNvPr id="3" name="Footer Placeholder 4"/>
          <p:cNvSpPr>
            <a:spLocks noGrp="1"/>
          </p:cNvSpPr>
          <p:nvPr>
            <p:ph type="ftr" sz="quarter" idx="11"/>
          </p:nvPr>
        </p:nvSpPr>
        <p:spPr/>
        <p:txBody>
          <a:bodyPr/>
          <a:lstStyle>
            <a:lvl1pPr defTabSz="457200">
              <a:defRPr/>
            </a:lvl1pPr>
          </a:lstStyle>
          <a:p>
            <a:pPr>
              <a:defRPr/>
            </a:pPr>
            <a:endParaRPr lang="en-US"/>
          </a:p>
        </p:txBody>
      </p:sp>
      <p:sp>
        <p:nvSpPr>
          <p:cNvPr id="4"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190B086C-8B4B-4D1D-A9F1-37009A7B9E51}" type="slidenum">
              <a:rPr lang="en-US"/>
              <a:pPr>
                <a:defRPr/>
              </a:pPr>
              <a:t>‹#›</a:t>
            </a:fld>
            <a:endParaRPr lang="en-US"/>
          </a:p>
        </p:txBody>
      </p:sp>
    </p:spTree>
    <p:extLst>
      <p:ext uri="{BB962C8B-B14F-4D97-AF65-F5344CB8AC3E}">
        <p14:creationId xmlns:p14="http://schemas.microsoft.com/office/powerpoint/2010/main" val="2040275205"/>
      </p:ext>
    </p:extLst>
  </p:cSld>
  <p:clrMapOvr>
    <a:masterClrMapping/>
  </p:clrMapOvr>
  <p:transition xmlns:p14="http://schemas.microsoft.com/office/powerpoint/2010/main" spd="med">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E97409FE-C3EB-4A00-8097-331D211C181F}" type="datetime1">
              <a:rPr lang="en-US"/>
              <a:pPr>
                <a:defRPr/>
              </a:pPr>
              <a:t>7/3/15</a:t>
            </a:fld>
            <a:endParaRPr lang="en-US"/>
          </a:p>
        </p:txBody>
      </p:sp>
      <p:sp>
        <p:nvSpPr>
          <p:cNvPr id="6" name="Footer Placeholder 4"/>
          <p:cNvSpPr>
            <a:spLocks noGrp="1"/>
          </p:cNvSpPr>
          <p:nvPr>
            <p:ph type="ftr" sz="quarter" idx="11"/>
          </p:nvPr>
        </p:nvSpPr>
        <p:spPr/>
        <p:txBody>
          <a:bodyPr/>
          <a:lstStyle>
            <a:lvl1pPr defTabSz="457200">
              <a:defRPr/>
            </a:lvl1pPr>
          </a:lstStyle>
          <a:p>
            <a:pPr>
              <a:defRPr/>
            </a:pPr>
            <a:endParaRPr lang="en-US"/>
          </a:p>
        </p:txBody>
      </p:sp>
      <p:sp>
        <p:nvSpPr>
          <p:cNvPr id="7"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32E43868-EC15-43B1-97E9-4DCA22D4CEA9}" type="slidenum">
              <a:rPr lang="en-US"/>
              <a:pPr>
                <a:defRPr/>
              </a:pPr>
              <a:t>‹#›</a:t>
            </a:fld>
            <a:endParaRPr lang="en-US"/>
          </a:p>
        </p:txBody>
      </p:sp>
    </p:spTree>
    <p:extLst>
      <p:ext uri="{BB962C8B-B14F-4D97-AF65-F5344CB8AC3E}">
        <p14:creationId xmlns:p14="http://schemas.microsoft.com/office/powerpoint/2010/main" val="3214034095"/>
      </p:ext>
    </p:extLst>
  </p:cSld>
  <p:clrMapOvr>
    <a:masterClrMapping/>
  </p:clrMapOvr>
  <p:transition xmlns:p14="http://schemas.microsoft.com/office/powerpoint/2010/main" spd="med">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E6BEF513-EAC0-4FBE-97E3-1B0196D0A02B}" type="datetime1">
              <a:rPr lang="en-US"/>
              <a:pPr>
                <a:defRPr/>
              </a:pPr>
              <a:t>7/3/15</a:t>
            </a:fld>
            <a:endParaRPr lang="en-US"/>
          </a:p>
        </p:txBody>
      </p:sp>
      <p:sp>
        <p:nvSpPr>
          <p:cNvPr id="6" name="Footer Placeholder 4"/>
          <p:cNvSpPr>
            <a:spLocks noGrp="1"/>
          </p:cNvSpPr>
          <p:nvPr>
            <p:ph type="ftr" sz="quarter" idx="11"/>
          </p:nvPr>
        </p:nvSpPr>
        <p:spPr/>
        <p:txBody>
          <a:bodyPr/>
          <a:lstStyle>
            <a:lvl1pPr defTabSz="457200">
              <a:defRPr/>
            </a:lvl1pPr>
          </a:lstStyle>
          <a:p>
            <a:pPr>
              <a:defRPr/>
            </a:pPr>
            <a:endParaRPr lang="en-US"/>
          </a:p>
        </p:txBody>
      </p:sp>
      <p:sp>
        <p:nvSpPr>
          <p:cNvPr id="7"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57406C9B-2AD3-465F-8414-24C713B4A766}" type="slidenum">
              <a:rPr lang="en-US"/>
              <a:pPr>
                <a:defRPr/>
              </a:pPr>
              <a:t>‹#›</a:t>
            </a:fld>
            <a:endParaRPr lang="en-US"/>
          </a:p>
        </p:txBody>
      </p:sp>
    </p:spTree>
    <p:extLst>
      <p:ext uri="{BB962C8B-B14F-4D97-AF65-F5344CB8AC3E}">
        <p14:creationId xmlns:p14="http://schemas.microsoft.com/office/powerpoint/2010/main" val="19246772"/>
      </p:ext>
    </p:extLst>
  </p:cSld>
  <p:clrMapOvr>
    <a:masterClrMapping/>
  </p:clrMapOvr>
  <p:transition xmlns:p14="http://schemas.microsoft.com/office/powerpoint/2010/main" spd="med">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3D8BB43A-3540-467C-A48D-EA9102189623}"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70FFA08E-C21E-42BD-AFB9-FB8951BDDBB7}" type="slidenum">
              <a:rPr lang="en-US"/>
              <a:pPr>
                <a:defRPr/>
              </a:pPr>
              <a:t>‹#›</a:t>
            </a:fld>
            <a:endParaRPr lang="en-US"/>
          </a:p>
        </p:txBody>
      </p:sp>
    </p:spTree>
    <p:extLst>
      <p:ext uri="{BB962C8B-B14F-4D97-AF65-F5344CB8AC3E}">
        <p14:creationId xmlns:p14="http://schemas.microsoft.com/office/powerpoint/2010/main" val="1024303178"/>
      </p:ext>
    </p:extLst>
  </p:cSld>
  <p:clrMapOvr>
    <a:masterClrMapping/>
  </p:clrMapOvr>
  <p:transition xmlns:p14="http://schemas.microsoft.com/office/powerpoint/2010/main" spd="med">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3A12F6FF-4ECB-42A3-A8CF-F65AF6EB09DB}"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0231CF0D-65D3-4734-A9EB-E18DFDD2CCE6}" type="slidenum">
              <a:rPr lang="en-US"/>
              <a:pPr>
                <a:defRPr/>
              </a:pPr>
              <a:t>‹#›</a:t>
            </a:fld>
            <a:endParaRPr lang="en-US"/>
          </a:p>
        </p:txBody>
      </p:sp>
    </p:spTree>
    <p:extLst>
      <p:ext uri="{BB962C8B-B14F-4D97-AF65-F5344CB8AC3E}">
        <p14:creationId xmlns:p14="http://schemas.microsoft.com/office/powerpoint/2010/main" val="1627093318"/>
      </p:ext>
    </p:extLst>
  </p:cSld>
  <p:clrMapOvr>
    <a:masterClrMapping/>
  </p:clrMapOvr>
  <p:transition xmlns:p14="http://schemas.microsoft.com/office/powerpoint/2010/main" spd="med">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01DCC422-BECF-472F-9B3C-58F145C49D6A}" type="slidenum">
              <a:rPr lang="en-US"/>
              <a:pPr>
                <a:defRPr/>
              </a:pPr>
              <a:t>‹#›</a:t>
            </a:fld>
            <a:endParaRPr lang="en-US"/>
          </a:p>
        </p:txBody>
      </p:sp>
    </p:spTree>
    <p:extLst>
      <p:ext uri="{BB962C8B-B14F-4D97-AF65-F5344CB8AC3E}">
        <p14:creationId xmlns:p14="http://schemas.microsoft.com/office/powerpoint/2010/main" val="38687778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010400" cy="1295400"/>
          </a:xfrm>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5928F6B1-58B3-4742-B6D6-AD66DE7ED4B2}" type="slidenum">
              <a:rPr lang="en-US"/>
              <a:pPr>
                <a:defRPr/>
              </a:pPr>
              <a:t>‹#›</a:t>
            </a:fld>
            <a:endParaRPr lang="en-US"/>
          </a:p>
        </p:txBody>
      </p:sp>
    </p:spTree>
    <p:extLst>
      <p:ext uri="{BB962C8B-B14F-4D97-AF65-F5344CB8AC3E}">
        <p14:creationId xmlns:p14="http://schemas.microsoft.com/office/powerpoint/2010/main" val="20647816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6705600"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pic>
        <p:nvPicPr>
          <p:cNvPr id="5"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00200" y="544513"/>
            <a:ext cx="6205538"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spcBef>
                <a:spcPts val="0"/>
              </a:spcBef>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7" name="Footer Placeholder 4"/>
          <p:cNvSpPr>
            <a:spLocks noGrp="1"/>
          </p:cNvSpPr>
          <p:nvPr>
            <p:ph type="ftr" sz="quarter" idx="11"/>
          </p:nvPr>
        </p:nvSpPr>
        <p:spPr/>
        <p:txBody>
          <a:bodyPr/>
          <a:lstStyle>
            <a:lvl1pPr defTabSz="457200">
              <a:defRPr/>
            </a:lvl1pPr>
          </a:lstStyle>
          <a:p>
            <a:pPr>
              <a:defRPr/>
            </a:pPr>
            <a:endParaRPr lang="en-US"/>
          </a:p>
        </p:txBody>
      </p:sp>
      <p:sp>
        <p:nvSpPr>
          <p:cNvPr id="8" name="Slide Number Placeholder 5"/>
          <p:cNvSpPr>
            <a:spLocks noGrp="1"/>
          </p:cNvSpPr>
          <p:nvPr>
            <p:ph type="sldNum" sz="quarter" idx="12"/>
          </p:nvPr>
        </p:nvSpPr>
        <p:spPr/>
        <p:txBody>
          <a:bodyPr/>
          <a:lstStyle>
            <a:lvl1pPr defTabSz="457200">
              <a:defRPr/>
            </a:lvl1pPr>
          </a:lstStyle>
          <a:p>
            <a:pPr>
              <a:defRPr/>
            </a:pPr>
            <a:fld id="{72476FA0-4ADA-4278-9082-3E8612399112}" type="slidenum">
              <a:rPr lang="en-US"/>
              <a:pPr>
                <a:defRPr/>
              </a:pPr>
              <a:t>‹#›</a:t>
            </a:fld>
            <a:endParaRPr lang="en-US"/>
          </a:p>
        </p:txBody>
      </p:sp>
    </p:spTree>
    <p:extLst>
      <p:ext uri="{BB962C8B-B14F-4D97-AF65-F5344CB8AC3E}">
        <p14:creationId xmlns:p14="http://schemas.microsoft.com/office/powerpoint/2010/main" val="11643165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F23CE879-6411-4683-80D2-4B688E634E42}" type="slidenum">
              <a:rPr lang="en-US"/>
              <a:pPr>
                <a:defRPr/>
              </a:pPr>
              <a:t>‹#›</a:t>
            </a:fld>
            <a:endParaRPr lang="en-US"/>
          </a:p>
        </p:txBody>
      </p:sp>
    </p:spTree>
    <p:extLst>
      <p:ext uri="{BB962C8B-B14F-4D97-AF65-F5344CB8AC3E}">
        <p14:creationId xmlns:p14="http://schemas.microsoft.com/office/powerpoint/2010/main" val="9160040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8" name="Footer Placeholder 7"/>
          <p:cNvSpPr>
            <a:spLocks noGrp="1"/>
          </p:cNvSpPr>
          <p:nvPr>
            <p:ph type="ftr" sz="quarter" idx="11"/>
          </p:nvPr>
        </p:nvSpPr>
        <p:spPr/>
        <p:txBody>
          <a:bodyPr/>
          <a:lstStyle>
            <a:lvl1pPr defTabSz="457200">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a:defRPr/>
            </a:lvl1pPr>
          </a:lstStyle>
          <a:p>
            <a:pPr>
              <a:defRPr/>
            </a:pPr>
            <a:fld id="{64F048CF-3CE1-402B-9ADA-E5B894937A7F}" type="slidenum">
              <a:rPr lang="en-US"/>
              <a:pPr>
                <a:defRPr/>
              </a:pPr>
              <a:t>‹#›</a:t>
            </a:fld>
            <a:endParaRPr lang="en-US"/>
          </a:p>
        </p:txBody>
      </p:sp>
    </p:spTree>
    <p:extLst>
      <p:ext uri="{BB962C8B-B14F-4D97-AF65-F5344CB8AC3E}">
        <p14:creationId xmlns:p14="http://schemas.microsoft.com/office/powerpoint/2010/main" val="38313010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010400" cy="1524000"/>
          </a:xfrm>
        </p:spPr>
        <p:txBody>
          <a:bodyPr/>
          <a:lstStyle>
            <a:lvl1pPr algn="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4" name="Footer Placeholder 3"/>
          <p:cNvSpPr>
            <a:spLocks noGrp="1"/>
          </p:cNvSpPr>
          <p:nvPr>
            <p:ph type="ftr" sz="quarter" idx="11"/>
          </p:nvPr>
        </p:nvSpPr>
        <p:spPr/>
        <p:txBody>
          <a:bodyPr/>
          <a:lstStyle>
            <a:lvl1pPr defTabSz="457200">
              <a:defRPr/>
            </a:lvl1pPr>
          </a:lstStyle>
          <a:p>
            <a:pPr>
              <a:defRPr/>
            </a:pPr>
            <a:endParaRPr lang="en-US"/>
          </a:p>
        </p:txBody>
      </p:sp>
      <p:sp>
        <p:nvSpPr>
          <p:cNvPr id="5" name="Slide Number Placeholder 4"/>
          <p:cNvSpPr>
            <a:spLocks noGrp="1"/>
          </p:cNvSpPr>
          <p:nvPr>
            <p:ph type="sldNum" sz="quarter" idx="12"/>
          </p:nvPr>
        </p:nvSpPr>
        <p:spPr/>
        <p:txBody>
          <a:bodyPr/>
          <a:lstStyle>
            <a:lvl1pPr defTabSz="457200">
              <a:defRPr/>
            </a:lvl1pPr>
          </a:lstStyle>
          <a:p>
            <a:pPr>
              <a:defRPr/>
            </a:pPr>
            <a:fld id="{99D0AD0E-F352-41C2-8A21-88534FB83C0B}" type="slidenum">
              <a:rPr lang="en-US"/>
              <a:pPr>
                <a:defRPr/>
              </a:pPr>
              <a:t>‹#›</a:t>
            </a:fld>
            <a:endParaRPr lang="en-US"/>
          </a:p>
        </p:txBody>
      </p:sp>
    </p:spTree>
    <p:extLst>
      <p:ext uri="{BB962C8B-B14F-4D97-AF65-F5344CB8AC3E}">
        <p14:creationId xmlns:p14="http://schemas.microsoft.com/office/powerpoint/2010/main" val="22631424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3" name="Footer Placeholder 2"/>
          <p:cNvSpPr>
            <a:spLocks noGrp="1"/>
          </p:cNvSpPr>
          <p:nvPr>
            <p:ph type="ftr" sz="quarter" idx="11"/>
          </p:nvPr>
        </p:nvSpPr>
        <p:spPr/>
        <p:txBody>
          <a:bodyPr/>
          <a:lstStyle>
            <a:lvl1pPr defTabSz="457200">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defRPr/>
            </a:lvl1pPr>
          </a:lstStyle>
          <a:p>
            <a:pPr>
              <a:defRPr/>
            </a:pPr>
            <a:fld id="{ACA02D63-4B69-444C-B6EB-5067262B06ED}" type="slidenum">
              <a:rPr lang="en-US"/>
              <a:pPr>
                <a:defRPr/>
              </a:pPr>
              <a:t>‹#›</a:t>
            </a:fld>
            <a:endParaRPr lang="en-US"/>
          </a:p>
        </p:txBody>
      </p:sp>
    </p:spTree>
    <p:extLst>
      <p:ext uri="{BB962C8B-B14F-4D97-AF65-F5344CB8AC3E}">
        <p14:creationId xmlns:p14="http://schemas.microsoft.com/office/powerpoint/2010/main" val="1501864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5AED90D9-9C53-4256-873B-F42C95080AD1}" type="slidenum">
              <a:rPr lang="en-US"/>
              <a:pPr>
                <a:defRPr/>
              </a:pPr>
              <a:t>‹#›</a:t>
            </a:fld>
            <a:endParaRPr lang="en-US"/>
          </a:p>
        </p:txBody>
      </p:sp>
    </p:spTree>
    <p:extLst>
      <p:ext uri="{BB962C8B-B14F-4D97-AF65-F5344CB8AC3E}">
        <p14:creationId xmlns:p14="http://schemas.microsoft.com/office/powerpoint/2010/main" val="32301955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455F4F69-DF71-4BA6-9C87-9994FEEAD4EE}" type="slidenum">
              <a:rPr lang="en-US"/>
              <a:pPr>
                <a:defRPr/>
              </a:pPr>
              <a:t>‹#›</a:t>
            </a:fld>
            <a:endParaRPr lang="en-US"/>
          </a:p>
        </p:txBody>
      </p:sp>
    </p:spTree>
    <p:extLst>
      <p:ext uri="{BB962C8B-B14F-4D97-AF65-F5344CB8AC3E}">
        <p14:creationId xmlns:p14="http://schemas.microsoft.com/office/powerpoint/2010/main" val="1707102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7A056E03-F2D8-4F0A-90E9-B178F8B5C94A}" type="slidenum">
              <a:rPr lang="en-US"/>
              <a:pPr>
                <a:defRPr/>
              </a:pPr>
              <a:t>‹#›</a:t>
            </a:fld>
            <a:endParaRPr lang="en-US"/>
          </a:p>
        </p:txBody>
      </p:sp>
    </p:spTree>
    <p:extLst>
      <p:ext uri="{BB962C8B-B14F-4D97-AF65-F5344CB8AC3E}">
        <p14:creationId xmlns:p14="http://schemas.microsoft.com/office/powerpoint/2010/main" val="11498927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0"/>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FF997543-BF08-43EC-9991-F7723B778225}" type="slidenum">
              <a:rPr lang="en-US"/>
              <a:pPr>
                <a:defRPr/>
              </a:pPr>
              <a:t>‹#›</a:t>
            </a:fld>
            <a:endParaRPr lang="en-US"/>
          </a:p>
        </p:txBody>
      </p:sp>
    </p:spTree>
    <p:extLst>
      <p:ext uri="{BB962C8B-B14F-4D97-AF65-F5344CB8AC3E}">
        <p14:creationId xmlns:p14="http://schemas.microsoft.com/office/powerpoint/2010/main" val="26311537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11"/>
            <a:ext cx="8229600" cy="4525963"/>
          </a:xfrm>
        </p:spPr>
        <p:txBody>
          <a:bodyPr rtlCol="0">
            <a:normAutofit/>
          </a:bodyPr>
          <a:lstStyle/>
          <a:p>
            <a:pPr lvl="0"/>
            <a:r>
              <a:rPr lang="en-US" noProof="0" smtClean="0"/>
              <a:t>Click icon to add chart</a:t>
            </a:r>
            <a:endParaRPr lang="en-US" noProof="0" dirty="0" smtClean="0"/>
          </a:p>
        </p:txBody>
      </p:sp>
      <p:sp>
        <p:nvSpPr>
          <p:cNvPr id="4" name="Date Placeholder 3"/>
          <p:cNvSpPr>
            <a:spLocks noGrp="1"/>
          </p:cNvSpPr>
          <p:nvPr>
            <p:ph type="dt" sz="half" idx="10"/>
          </p:nvPr>
        </p:nvSpPr>
        <p:spPr>
          <a:xfrm>
            <a:off x="457200" y="6356350"/>
            <a:ext cx="2133600" cy="365125"/>
          </a:xfrm>
        </p:spPr>
        <p:txBody>
          <a:bodyPr/>
          <a:lstStyle>
            <a:lvl1pPr defTabSz="457200">
              <a:defRPr/>
            </a:lvl1pPr>
          </a:lstStyle>
          <a:p>
            <a:pPr>
              <a:defRPr/>
            </a:pPr>
            <a:fld id="{EDE8CF5D-BE40-4C2E-BDBE-E7ABFE13EFA8}" type="datetime1">
              <a:rPr lang="en-US"/>
              <a:pPr>
                <a:defRPr/>
              </a:pPr>
              <a:t>7/3/15</a:t>
            </a:fld>
            <a:endParaRPr lang="en-US" dirty="0"/>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211335E9-D8B8-4F26-B4CA-E2F82FD49904}" type="slidenum">
              <a:rPr lang="en-US"/>
              <a:pPr>
                <a:defRPr/>
              </a:pPr>
              <a:t>‹#›</a:t>
            </a:fld>
            <a:endParaRPr lang="en-US" dirty="0"/>
          </a:p>
        </p:txBody>
      </p:sp>
    </p:spTree>
    <p:extLst>
      <p:ext uri="{BB962C8B-B14F-4D97-AF65-F5344CB8AC3E}">
        <p14:creationId xmlns:p14="http://schemas.microsoft.com/office/powerpoint/2010/main" val="13757238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9" indent="0" algn="ctr">
              <a:buNone/>
              <a:defRPr>
                <a:solidFill>
                  <a:schemeClr val="tx1">
                    <a:tint val="75000"/>
                  </a:schemeClr>
                </a:solidFill>
              </a:defRPr>
            </a:lvl2pPr>
            <a:lvl3pPr marL="914118" indent="0" algn="ctr">
              <a:buNone/>
              <a:defRPr>
                <a:solidFill>
                  <a:schemeClr val="tx1">
                    <a:tint val="75000"/>
                  </a:schemeClr>
                </a:solidFill>
              </a:defRPr>
            </a:lvl3pPr>
            <a:lvl4pPr marL="1371180" indent="0" algn="ctr">
              <a:buNone/>
              <a:defRPr>
                <a:solidFill>
                  <a:schemeClr val="tx1">
                    <a:tint val="75000"/>
                  </a:schemeClr>
                </a:solidFill>
              </a:defRPr>
            </a:lvl4pPr>
            <a:lvl5pPr marL="1828239" indent="0" algn="ctr">
              <a:buNone/>
              <a:defRPr>
                <a:solidFill>
                  <a:schemeClr val="tx1">
                    <a:tint val="75000"/>
                  </a:schemeClr>
                </a:solidFill>
              </a:defRPr>
            </a:lvl5pPr>
            <a:lvl6pPr marL="2285298" indent="0" algn="ctr">
              <a:buNone/>
              <a:defRPr>
                <a:solidFill>
                  <a:schemeClr val="tx1">
                    <a:tint val="75000"/>
                  </a:schemeClr>
                </a:solidFill>
              </a:defRPr>
            </a:lvl6pPr>
            <a:lvl7pPr marL="2742360" indent="0" algn="ctr">
              <a:buNone/>
              <a:defRPr>
                <a:solidFill>
                  <a:schemeClr val="tx1">
                    <a:tint val="75000"/>
                  </a:schemeClr>
                </a:solidFill>
              </a:defRPr>
            </a:lvl7pPr>
            <a:lvl8pPr marL="3199416" indent="0" algn="ctr">
              <a:buNone/>
              <a:defRPr>
                <a:solidFill>
                  <a:schemeClr val="tx1">
                    <a:tint val="75000"/>
                  </a:schemeClr>
                </a:solidFill>
              </a:defRPr>
            </a:lvl8pPr>
            <a:lvl9pPr marL="36564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457200">
              <a:defRPr/>
            </a:lvl1pPr>
          </a:lstStyle>
          <a:p>
            <a:pPr>
              <a:defRPr/>
            </a:pPr>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48519DF3-47F1-491D-9CEC-18D695CFB545}" type="slidenum">
              <a:rPr lang="en-US"/>
              <a:pPr>
                <a:defRPr/>
              </a:pPr>
              <a:t>‹#›</a:t>
            </a:fld>
            <a:endParaRPr lang="en-US"/>
          </a:p>
        </p:txBody>
      </p:sp>
    </p:spTree>
    <p:extLst>
      <p:ext uri="{BB962C8B-B14F-4D97-AF65-F5344CB8AC3E}">
        <p14:creationId xmlns:p14="http://schemas.microsoft.com/office/powerpoint/2010/main" val="7452113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6F79EBA8-1314-41F1-942B-F1D13826EC09}" type="slidenum">
              <a:rPr lang="en-US"/>
              <a:pPr>
                <a:defRPr/>
              </a:pPr>
              <a:t>‹#›</a:t>
            </a:fld>
            <a:endParaRPr lang="en-US"/>
          </a:p>
        </p:txBody>
      </p:sp>
    </p:spTree>
    <p:extLst>
      <p:ext uri="{BB962C8B-B14F-4D97-AF65-F5344CB8AC3E}">
        <p14:creationId xmlns:p14="http://schemas.microsoft.com/office/powerpoint/2010/main" val="4964945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6705600"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anchor="ctr"/>
          <a:lstStyle/>
          <a:p>
            <a:pPr algn="ctr" defTabSz="914118" fontAlgn="auto">
              <a:spcBef>
                <a:spcPts val="0"/>
              </a:spcBef>
              <a:spcAft>
                <a:spcPts val="0"/>
              </a:spcAft>
              <a:defRPr/>
            </a:pPr>
            <a:endParaRPr lang="en-US">
              <a:solidFill>
                <a:prstClr val="white"/>
              </a:solidFill>
            </a:endParaRPr>
          </a:p>
        </p:txBody>
      </p:sp>
      <p:pic>
        <p:nvPicPr>
          <p:cNvPr id="5"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00200" y="544513"/>
            <a:ext cx="6205538"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6"/>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59" indent="0">
              <a:buNone/>
              <a:defRPr sz="1800">
                <a:solidFill>
                  <a:schemeClr val="tx1">
                    <a:tint val="75000"/>
                  </a:schemeClr>
                </a:solidFill>
              </a:defRPr>
            </a:lvl2pPr>
            <a:lvl3pPr marL="914118" indent="0">
              <a:buNone/>
              <a:defRPr sz="1600">
                <a:solidFill>
                  <a:schemeClr val="tx1">
                    <a:tint val="75000"/>
                  </a:schemeClr>
                </a:solidFill>
              </a:defRPr>
            </a:lvl3pPr>
            <a:lvl4pPr marL="1371180" indent="0">
              <a:buNone/>
              <a:defRPr sz="1400">
                <a:solidFill>
                  <a:schemeClr val="tx1">
                    <a:tint val="75000"/>
                  </a:schemeClr>
                </a:solidFill>
              </a:defRPr>
            </a:lvl4pPr>
            <a:lvl5pPr marL="1828239" indent="0">
              <a:buNone/>
              <a:defRPr sz="1400">
                <a:solidFill>
                  <a:schemeClr val="tx1">
                    <a:tint val="75000"/>
                  </a:schemeClr>
                </a:solidFill>
              </a:defRPr>
            </a:lvl5pPr>
            <a:lvl6pPr marL="2285298" indent="0">
              <a:buNone/>
              <a:defRPr sz="1400">
                <a:solidFill>
                  <a:schemeClr val="tx1">
                    <a:tint val="75000"/>
                  </a:schemeClr>
                </a:solidFill>
              </a:defRPr>
            </a:lvl6pPr>
            <a:lvl7pPr marL="2742360" indent="0">
              <a:buNone/>
              <a:defRPr sz="1400">
                <a:solidFill>
                  <a:schemeClr val="tx1">
                    <a:tint val="75000"/>
                  </a:schemeClr>
                </a:solidFill>
              </a:defRPr>
            </a:lvl7pPr>
            <a:lvl8pPr marL="3199416" indent="0">
              <a:buNone/>
              <a:defRPr sz="1400">
                <a:solidFill>
                  <a:schemeClr val="tx1">
                    <a:tint val="75000"/>
                  </a:schemeClr>
                </a:solidFill>
              </a:defRPr>
            </a:lvl8pPr>
            <a:lvl9pPr marL="3656478" indent="0">
              <a:buNone/>
              <a:defRPr sz="1400">
                <a:solidFill>
                  <a:schemeClr val="tx1">
                    <a:tint val="75000"/>
                  </a:schemeClr>
                </a:solidFill>
              </a:defRPr>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defTabSz="457200">
              <a:defRPr/>
            </a:lvl1pPr>
          </a:lstStyle>
          <a:p>
            <a:pPr>
              <a:defRPr/>
            </a:pPr>
            <a:endParaRPr lang="en-US"/>
          </a:p>
        </p:txBody>
      </p:sp>
      <p:sp>
        <p:nvSpPr>
          <p:cNvPr id="7" name="Footer Placeholder 4"/>
          <p:cNvSpPr>
            <a:spLocks noGrp="1"/>
          </p:cNvSpPr>
          <p:nvPr>
            <p:ph type="ftr" sz="quarter" idx="11"/>
          </p:nvPr>
        </p:nvSpPr>
        <p:spPr/>
        <p:txBody>
          <a:bodyPr/>
          <a:lstStyle>
            <a:lvl1pPr defTabSz="457200">
              <a:defRPr/>
            </a:lvl1pPr>
          </a:lstStyle>
          <a:p>
            <a:pPr>
              <a:defRPr/>
            </a:pPr>
            <a:endParaRPr lang="en-US"/>
          </a:p>
        </p:txBody>
      </p:sp>
      <p:sp>
        <p:nvSpPr>
          <p:cNvPr id="8" name="Slide Number Placeholder 5"/>
          <p:cNvSpPr>
            <a:spLocks noGrp="1"/>
          </p:cNvSpPr>
          <p:nvPr>
            <p:ph type="sldNum" sz="quarter" idx="12"/>
          </p:nvPr>
        </p:nvSpPr>
        <p:spPr/>
        <p:txBody>
          <a:bodyPr/>
          <a:lstStyle>
            <a:lvl1pPr defTabSz="457200">
              <a:defRPr/>
            </a:lvl1pPr>
          </a:lstStyle>
          <a:p>
            <a:pPr>
              <a:defRPr/>
            </a:pPr>
            <a:fld id="{26779FB7-2507-4252-A8B2-23DDC5C2AB15}" type="slidenum">
              <a:rPr lang="en-US"/>
              <a:pPr>
                <a:defRPr/>
              </a:pPr>
              <a:t>‹#›</a:t>
            </a:fld>
            <a:endParaRPr lang="en-US"/>
          </a:p>
        </p:txBody>
      </p:sp>
    </p:spTree>
    <p:extLst>
      <p:ext uri="{BB962C8B-B14F-4D97-AF65-F5344CB8AC3E}">
        <p14:creationId xmlns:p14="http://schemas.microsoft.com/office/powerpoint/2010/main" val="13587384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457200">
              <a:defRPr/>
            </a:lvl1pPr>
          </a:lstStyle>
          <a:p>
            <a:pPr>
              <a:defRPr/>
            </a:pPr>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EB88F1AE-6CE0-4798-B4E1-794557A3AB49}" type="slidenum">
              <a:rPr lang="en-US"/>
              <a:pPr>
                <a:defRPr/>
              </a:pPr>
              <a:t>‹#›</a:t>
            </a:fld>
            <a:endParaRPr lang="en-US"/>
          </a:p>
        </p:txBody>
      </p:sp>
    </p:spTree>
    <p:extLst>
      <p:ext uri="{BB962C8B-B14F-4D97-AF65-F5344CB8AC3E}">
        <p14:creationId xmlns:p14="http://schemas.microsoft.com/office/powerpoint/2010/main" val="12863104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457200">
              <a:defRPr/>
            </a:lvl1pPr>
          </a:lstStyle>
          <a:p>
            <a:pPr>
              <a:defRPr/>
            </a:pPr>
            <a:endParaRPr lang="en-US"/>
          </a:p>
        </p:txBody>
      </p:sp>
      <p:sp>
        <p:nvSpPr>
          <p:cNvPr id="8" name="Footer Placeholder 7"/>
          <p:cNvSpPr>
            <a:spLocks noGrp="1"/>
          </p:cNvSpPr>
          <p:nvPr>
            <p:ph type="ftr" sz="quarter" idx="11"/>
          </p:nvPr>
        </p:nvSpPr>
        <p:spPr/>
        <p:txBody>
          <a:bodyPr/>
          <a:lstStyle>
            <a:lvl1pPr defTabSz="457200">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a:defRPr/>
            </a:lvl1pPr>
          </a:lstStyle>
          <a:p>
            <a:pPr>
              <a:defRPr/>
            </a:pPr>
            <a:fld id="{4673A1A9-85D1-4A7B-99CB-C4AE450B16EB}" type="slidenum">
              <a:rPr lang="en-US"/>
              <a:pPr>
                <a:defRPr/>
              </a:pPr>
              <a:t>‹#›</a:t>
            </a:fld>
            <a:endParaRPr lang="en-US"/>
          </a:p>
        </p:txBody>
      </p:sp>
    </p:spTree>
    <p:extLst>
      <p:ext uri="{BB962C8B-B14F-4D97-AF65-F5344CB8AC3E}">
        <p14:creationId xmlns:p14="http://schemas.microsoft.com/office/powerpoint/2010/main" val="18000562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457200">
              <a:defRPr/>
            </a:lvl1pPr>
          </a:lstStyle>
          <a:p>
            <a:pPr>
              <a:defRPr/>
            </a:pPr>
            <a:endParaRPr lang="en-US"/>
          </a:p>
        </p:txBody>
      </p:sp>
      <p:sp>
        <p:nvSpPr>
          <p:cNvPr id="4" name="Footer Placeholder 3"/>
          <p:cNvSpPr>
            <a:spLocks noGrp="1"/>
          </p:cNvSpPr>
          <p:nvPr>
            <p:ph type="ftr" sz="quarter" idx="11"/>
          </p:nvPr>
        </p:nvSpPr>
        <p:spPr/>
        <p:txBody>
          <a:bodyPr/>
          <a:lstStyle>
            <a:lvl1pPr defTabSz="457200">
              <a:defRPr/>
            </a:lvl1pPr>
          </a:lstStyle>
          <a:p>
            <a:pPr>
              <a:defRPr/>
            </a:pPr>
            <a:endParaRPr lang="en-US"/>
          </a:p>
        </p:txBody>
      </p:sp>
      <p:sp>
        <p:nvSpPr>
          <p:cNvPr id="5" name="Slide Number Placeholder 4"/>
          <p:cNvSpPr>
            <a:spLocks noGrp="1"/>
          </p:cNvSpPr>
          <p:nvPr>
            <p:ph type="sldNum" sz="quarter" idx="12"/>
          </p:nvPr>
        </p:nvSpPr>
        <p:spPr/>
        <p:txBody>
          <a:bodyPr/>
          <a:lstStyle>
            <a:lvl1pPr defTabSz="457200">
              <a:defRPr/>
            </a:lvl1pPr>
          </a:lstStyle>
          <a:p>
            <a:pPr>
              <a:defRPr/>
            </a:pPr>
            <a:fld id="{8D7FA526-78DB-400C-B3E0-34D67E2AEE5F}" type="slidenum">
              <a:rPr lang="en-US"/>
              <a:pPr>
                <a:defRPr/>
              </a:pPr>
              <a:t>‹#›</a:t>
            </a:fld>
            <a:endParaRPr lang="en-US"/>
          </a:p>
        </p:txBody>
      </p:sp>
    </p:spTree>
    <p:extLst>
      <p:ext uri="{BB962C8B-B14F-4D97-AF65-F5344CB8AC3E}">
        <p14:creationId xmlns:p14="http://schemas.microsoft.com/office/powerpoint/2010/main" val="18753277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457200">
              <a:defRPr/>
            </a:lvl1pPr>
          </a:lstStyle>
          <a:p>
            <a:pPr>
              <a:defRPr/>
            </a:pPr>
            <a:endParaRPr lang="en-US"/>
          </a:p>
        </p:txBody>
      </p:sp>
      <p:sp>
        <p:nvSpPr>
          <p:cNvPr id="3" name="Footer Placeholder 2"/>
          <p:cNvSpPr>
            <a:spLocks noGrp="1"/>
          </p:cNvSpPr>
          <p:nvPr>
            <p:ph type="ftr" sz="quarter" idx="11"/>
          </p:nvPr>
        </p:nvSpPr>
        <p:spPr/>
        <p:txBody>
          <a:bodyPr/>
          <a:lstStyle>
            <a:lvl1pPr defTabSz="457200">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defRPr/>
            </a:lvl1pPr>
          </a:lstStyle>
          <a:p>
            <a:pPr>
              <a:defRPr/>
            </a:pPr>
            <a:fld id="{754833F2-85EB-45BE-8D09-1DAFCFCC95A7}" type="slidenum">
              <a:rPr lang="en-US"/>
              <a:pPr>
                <a:defRPr/>
              </a:pPr>
              <a:t>‹#›</a:t>
            </a:fld>
            <a:endParaRPr lang="en-US"/>
          </a:p>
        </p:txBody>
      </p:sp>
    </p:spTree>
    <p:extLst>
      <p:ext uri="{BB962C8B-B14F-4D97-AF65-F5344CB8AC3E}">
        <p14:creationId xmlns:p14="http://schemas.microsoft.com/office/powerpoint/2010/main" val="17107542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defRPr/>
            </a:lvl1pPr>
          </a:lstStyle>
          <a:p>
            <a:pPr>
              <a:defRPr/>
            </a:pPr>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CB52912D-9137-46BF-9F2E-36489B34CBC5}" type="slidenum">
              <a:rPr lang="en-US"/>
              <a:pPr>
                <a:defRPr/>
              </a:pPr>
              <a:t>‹#›</a:t>
            </a:fld>
            <a:endParaRPr lang="en-US"/>
          </a:p>
        </p:txBody>
      </p:sp>
    </p:spTree>
    <p:extLst>
      <p:ext uri="{BB962C8B-B14F-4D97-AF65-F5344CB8AC3E}">
        <p14:creationId xmlns:p14="http://schemas.microsoft.com/office/powerpoint/2010/main" val="6933268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059" indent="0">
              <a:buNone/>
              <a:defRPr sz="2800"/>
            </a:lvl2pPr>
            <a:lvl3pPr marL="914118" indent="0">
              <a:buNone/>
              <a:defRPr sz="2400"/>
            </a:lvl3pPr>
            <a:lvl4pPr marL="1371180" indent="0">
              <a:buNone/>
              <a:defRPr sz="2000"/>
            </a:lvl4pPr>
            <a:lvl5pPr marL="1828239" indent="0">
              <a:buNone/>
              <a:defRPr sz="2000"/>
            </a:lvl5pPr>
            <a:lvl6pPr marL="2285298" indent="0">
              <a:buNone/>
              <a:defRPr sz="2000"/>
            </a:lvl6pPr>
            <a:lvl7pPr marL="2742360" indent="0">
              <a:buNone/>
              <a:defRPr sz="2000"/>
            </a:lvl7pPr>
            <a:lvl8pPr marL="3199416" indent="0">
              <a:buNone/>
              <a:defRPr sz="2000"/>
            </a:lvl8pPr>
            <a:lvl9pPr marL="3656478"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defRPr/>
            </a:lvl1pPr>
          </a:lstStyle>
          <a:p>
            <a:pPr>
              <a:defRPr/>
            </a:pPr>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AA348784-E82D-4E50-B2BE-03AA80A96FEF}" type="slidenum">
              <a:rPr lang="en-US"/>
              <a:pPr>
                <a:defRPr/>
              </a:pPr>
              <a:t>‹#›</a:t>
            </a:fld>
            <a:endParaRPr lang="en-US"/>
          </a:p>
        </p:txBody>
      </p:sp>
    </p:spTree>
    <p:extLst>
      <p:ext uri="{BB962C8B-B14F-4D97-AF65-F5344CB8AC3E}">
        <p14:creationId xmlns:p14="http://schemas.microsoft.com/office/powerpoint/2010/main" val="7260045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208DA588-8710-4669-AA9F-C559B363E8EC}" type="slidenum">
              <a:rPr lang="en-US"/>
              <a:pPr>
                <a:defRPr/>
              </a:pPr>
              <a:t>‹#›</a:t>
            </a:fld>
            <a:endParaRPr lang="en-US"/>
          </a:p>
        </p:txBody>
      </p:sp>
    </p:spTree>
    <p:extLst>
      <p:ext uri="{BB962C8B-B14F-4D97-AF65-F5344CB8AC3E}">
        <p14:creationId xmlns:p14="http://schemas.microsoft.com/office/powerpoint/2010/main" val="16004103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6"/>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6"/>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DC232D98-515B-47BE-B14F-116B5E8D0E98}" type="slidenum">
              <a:rPr lang="en-US"/>
              <a:pPr>
                <a:defRPr/>
              </a:pPr>
              <a:t>‹#›</a:t>
            </a:fld>
            <a:endParaRPr lang="en-US"/>
          </a:p>
        </p:txBody>
      </p:sp>
    </p:spTree>
    <p:extLst>
      <p:ext uri="{BB962C8B-B14F-4D97-AF65-F5344CB8AC3E}">
        <p14:creationId xmlns:p14="http://schemas.microsoft.com/office/powerpoint/2010/main" val="12162015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724400" y="1905000"/>
            <a:ext cx="4114800" cy="4191000"/>
          </a:xfrm>
          <a:prstGeom prst="rect">
            <a:avLst/>
          </a:prstGeom>
        </p:spPr>
        <p:txBody>
          <a:bodyPr rtlCol="0">
            <a:normAutofit/>
          </a:bodyPr>
          <a:lstStyle/>
          <a:p>
            <a:pPr lvl="0"/>
            <a:endParaRPr lang="en-US" noProof="0" dirty="0"/>
          </a:p>
        </p:txBody>
      </p:sp>
      <p:sp>
        <p:nvSpPr>
          <p:cNvPr id="5" name="Slide Number Placeholder 4"/>
          <p:cNvSpPr>
            <a:spLocks noGrp="1"/>
          </p:cNvSpPr>
          <p:nvPr>
            <p:ph type="sldNum" sz="quarter" idx="10"/>
          </p:nvPr>
        </p:nvSpPr>
        <p:spPr>
          <a:xfrm>
            <a:off x="6553200" y="6096000"/>
            <a:ext cx="1905000" cy="457200"/>
          </a:xfrm>
        </p:spPr>
        <p:txBody>
          <a:bodyPr/>
          <a:lstStyle>
            <a:lvl1pPr defTabSz="457200">
              <a:defRPr/>
            </a:lvl1pPr>
          </a:lstStyle>
          <a:p>
            <a:pPr>
              <a:defRPr/>
            </a:pPr>
            <a:fld id="{54738BFD-EC53-4535-B686-7E47C872BADA}" type="slidenum">
              <a:rPr lang="en-US"/>
              <a:pPr>
                <a:defRPr/>
              </a:pPr>
              <a:t>‹#›</a:t>
            </a:fld>
            <a:endParaRPr lang="en-US" dirty="0"/>
          </a:p>
        </p:txBody>
      </p:sp>
    </p:spTree>
    <p:extLst>
      <p:ext uri="{BB962C8B-B14F-4D97-AF65-F5344CB8AC3E}">
        <p14:creationId xmlns:p14="http://schemas.microsoft.com/office/powerpoint/2010/main" val="2254728813"/>
      </p:ext>
    </p:extLst>
  </p:cSld>
  <p:clrMapOvr>
    <a:masterClrMapping/>
  </p:clrMapOvr>
  <p:transition xmlns:p14="http://schemas.microsoft.com/office/powerpoint/2010/main" spd="slow">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defTabSz="457200">
              <a:defRPr/>
            </a:lvl1pPr>
          </a:lstStyle>
          <a:p>
            <a:pPr>
              <a:defRPr/>
            </a:pPr>
            <a:fld id="{BFF8F2B1-829D-424F-8778-76CA8FCC26A2}" type="slidenum">
              <a:rPr lang="en-US"/>
              <a:pPr>
                <a:defRPr/>
              </a:pPr>
              <a:t>‹#›</a:t>
            </a:fld>
            <a:endParaRPr lang="en-US" dirty="0"/>
          </a:p>
        </p:txBody>
      </p:sp>
    </p:spTree>
    <p:extLst>
      <p:ext uri="{BB962C8B-B14F-4D97-AF65-F5344CB8AC3E}">
        <p14:creationId xmlns:p14="http://schemas.microsoft.com/office/powerpoint/2010/main" val="2668489743"/>
      </p:ext>
    </p:extLst>
  </p:cSld>
  <p:clrMapOvr>
    <a:masterClrMapping/>
  </p:clrMapOvr>
  <p:transition xmlns:p14="http://schemas.microsoft.com/office/powerpoint/2010/main" spd="slow">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defTabSz="457200">
              <a:defRPr/>
            </a:lvl1pPr>
          </a:lstStyle>
          <a:p>
            <a:pPr>
              <a:defRPr/>
            </a:pPr>
            <a:fld id="{47CE9297-948C-485C-B3C2-5ED4F2AA9422}" type="slidenum">
              <a:rPr lang="en-US"/>
              <a:pPr>
                <a:defRPr/>
              </a:pPr>
              <a:t>‹#›</a:t>
            </a:fld>
            <a:endParaRPr lang="en-US" dirty="0"/>
          </a:p>
        </p:txBody>
      </p:sp>
    </p:spTree>
    <p:extLst>
      <p:ext uri="{BB962C8B-B14F-4D97-AF65-F5344CB8AC3E}">
        <p14:creationId xmlns:p14="http://schemas.microsoft.com/office/powerpoint/2010/main" val="3203773795"/>
      </p:ext>
    </p:extLst>
  </p:cSld>
  <p:clrMapOvr>
    <a:masterClrMapping/>
  </p:clrMapOvr>
  <p:transition xmlns:p14="http://schemas.microsoft.com/office/powerpoint/2010/main" spd="slow">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1">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2960" y="758952"/>
            <a:ext cx="7543800" cy="3566160"/>
          </a:xfrm>
        </p:spPr>
        <p:txBody>
          <a:bodyPr/>
          <a:lstStyle>
            <a:lvl1pPr algn="l">
              <a:lnSpc>
                <a:spcPct val="85000"/>
              </a:lnSpc>
              <a:defRPr sz="6000" spc="-38"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0"/>
            <a:ext cx="7543800" cy="1143000"/>
          </a:xfrm>
        </p:spPr>
        <p:txBody>
          <a:bodyPr lIns="68580" rIns="6858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8" name="Date Placeholder 3"/>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E23CD6E3-C39E-41EA-855B-C054CBE220FC}" type="datetime1">
              <a:rPr lang="en-US"/>
              <a:pPr>
                <a:defRPr/>
              </a:pPr>
              <a:t>7/3/15</a:t>
            </a:fld>
            <a:endParaRPr lang="en-US"/>
          </a:p>
        </p:txBody>
      </p:sp>
      <p:sp>
        <p:nvSpPr>
          <p:cNvPr id="9"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10" name="Slide Number Placeholder 5"/>
          <p:cNvSpPr>
            <a:spLocks noGrp="1"/>
          </p:cNvSpPr>
          <p:nvPr>
            <p:ph type="sldNum" sz="quarter" idx="12"/>
          </p:nvPr>
        </p:nvSpPr>
        <p:spPr/>
        <p:txBody>
          <a:bodyPr/>
          <a:lstStyle>
            <a:lvl1pPr defTabSz="457200" fontAlgn="auto">
              <a:spcBef>
                <a:spcPts val="0"/>
              </a:spcBef>
              <a:spcAft>
                <a:spcPts val="0"/>
              </a:spcAft>
              <a:defRPr>
                <a:latin typeface="+mn-lt"/>
                <a:ea typeface="+mn-ea"/>
                <a:cs typeface="+mn-cs"/>
              </a:defRPr>
            </a:lvl1pPr>
          </a:lstStyle>
          <a:p>
            <a:pPr>
              <a:defRPr/>
            </a:pPr>
            <a:fld id="{EE3FEDA3-C6B0-4705-9359-AFBC37BE0E0C}" type="slidenum">
              <a:rPr lang="en-US"/>
              <a:pPr>
                <a:defRPr/>
              </a:pPr>
              <a:t>‹#›</a:t>
            </a:fld>
            <a:endParaRPr lang="en-US"/>
          </a:p>
        </p:txBody>
      </p:sp>
    </p:spTree>
    <p:extLst>
      <p:ext uri="{BB962C8B-B14F-4D97-AF65-F5344CB8AC3E}">
        <p14:creationId xmlns:p14="http://schemas.microsoft.com/office/powerpoint/2010/main" val="1060015254"/>
      </p:ext>
    </p:extLst>
  </p:cSld>
  <p:clrMapOvr>
    <a:overrideClrMapping bg1="lt1" tx1="dk1" bg2="lt2" tx2="dk2" accent1="accent1" accent2="accent2" accent3="accent3" accent4="accent4" accent5="accent5" accent6="accent6" hlink="hlink" folHlink="folHlink"/>
  </p:clrMapOvr>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59" y="1473254"/>
            <a:ext cx="7543801" cy="641525"/>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a:xfrm>
            <a:off x="822960" y="2223420"/>
            <a:ext cx="754380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3C00C447-76E2-4AD4-B3CA-2D4EC706939B}"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latin typeface="+mn-lt"/>
                <a:ea typeface="+mn-ea"/>
                <a:cs typeface="+mn-cs"/>
              </a:defRPr>
            </a:lvl1pPr>
          </a:lstStyle>
          <a:p>
            <a:pPr>
              <a:defRPr/>
            </a:pPr>
            <a:fld id="{BE5DA432-E316-4C2B-8770-73A28F29F148}" type="slidenum">
              <a:rPr lang="en-US"/>
              <a:pPr>
                <a:defRPr/>
              </a:pPr>
              <a:t>‹#›</a:t>
            </a:fld>
            <a:endParaRPr lang="en-US"/>
          </a:p>
        </p:txBody>
      </p:sp>
    </p:spTree>
    <p:extLst>
      <p:ext uri="{BB962C8B-B14F-4D97-AF65-F5344CB8AC3E}">
        <p14:creationId xmlns:p14="http://schemas.microsoft.com/office/powerpoint/2010/main" val="2367598215"/>
      </p:ext>
    </p:extLst>
  </p:cSld>
  <p:clrMapOvr>
    <a:masterClrMapping/>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22960" y="758952"/>
            <a:ext cx="7543800" cy="3566160"/>
          </a:xfrm>
        </p:spPr>
        <p:txBody>
          <a:bodyPr anchorCtr="0"/>
          <a:lstStyle>
            <a:lvl1pPr>
              <a:lnSpc>
                <a:spcPct val="85000"/>
              </a:lnSpc>
              <a:defRPr sz="6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68580" rIns="68580">
            <a:normAutofit/>
          </a:bodyPr>
          <a:lstStyle>
            <a:lvl1pPr marL="0" indent="0">
              <a:buNone/>
              <a:defRPr sz="1800" cap="all" spc="150" baseline="0">
                <a:solidFill>
                  <a:schemeClr val="tx2"/>
                </a:solidFill>
                <a:latin typeface="+mj-lt"/>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8" name="Date Placeholder 3"/>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7B93A918-B9E4-4A55-9FF1-613BE9936743}" type="datetime1">
              <a:rPr lang="en-US"/>
              <a:pPr>
                <a:defRPr/>
              </a:pPr>
              <a:t>7/3/15</a:t>
            </a:fld>
            <a:endParaRPr lang="en-US"/>
          </a:p>
        </p:txBody>
      </p:sp>
      <p:sp>
        <p:nvSpPr>
          <p:cNvPr id="9"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10" name="Slide Number Placeholder 5"/>
          <p:cNvSpPr>
            <a:spLocks noGrp="1"/>
          </p:cNvSpPr>
          <p:nvPr>
            <p:ph type="sldNum" sz="quarter" idx="12"/>
          </p:nvPr>
        </p:nvSpPr>
        <p:spPr/>
        <p:txBody>
          <a:bodyPr/>
          <a:lstStyle>
            <a:lvl1pPr defTabSz="457200" fontAlgn="auto">
              <a:spcBef>
                <a:spcPts val="0"/>
              </a:spcBef>
              <a:spcAft>
                <a:spcPts val="0"/>
              </a:spcAft>
              <a:defRPr>
                <a:latin typeface="+mn-lt"/>
                <a:ea typeface="+mn-ea"/>
                <a:cs typeface="+mn-cs"/>
              </a:defRPr>
            </a:lvl1pPr>
          </a:lstStyle>
          <a:p>
            <a:pPr>
              <a:defRPr/>
            </a:pPr>
            <a:fld id="{A5200E11-34AA-4E65-864C-09DCF803258E}" type="slidenum">
              <a:rPr lang="en-US"/>
              <a:pPr>
                <a:defRPr/>
              </a:pPr>
              <a:t>‹#›</a:t>
            </a:fld>
            <a:endParaRPr lang="en-US"/>
          </a:p>
        </p:txBody>
      </p:sp>
    </p:spTree>
    <p:extLst>
      <p:ext uri="{BB962C8B-B14F-4D97-AF65-F5344CB8AC3E}">
        <p14:creationId xmlns:p14="http://schemas.microsoft.com/office/powerpoint/2010/main" val="3697800139"/>
      </p:ext>
    </p:extLst>
  </p:cSld>
  <p:clrMapOvr>
    <a:masterClrMapping/>
  </p:clrMapOvr>
  <p:transition xmlns:p14="http://schemas.microsoft.com/office/powerpoint/2010/main" spd="med">
    <p:wipe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08050" y="1419667"/>
            <a:ext cx="7601312" cy="69737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59" y="2243303"/>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2223421"/>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6D08E11F-C495-40EB-87FA-3ED80DAEAB43}" type="datetime1">
              <a:rPr lang="en-US"/>
              <a:pPr>
                <a:defRPr/>
              </a:pPr>
              <a:t>7/3/15</a:t>
            </a:fld>
            <a:endParaRPr lang="en-US"/>
          </a:p>
        </p:txBody>
      </p:sp>
      <p:sp>
        <p:nvSpPr>
          <p:cNvPr id="6" name="Footer Placeholder 5"/>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fontAlgn="auto">
              <a:spcBef>
                <a:spcPts val="0"/>
              </a:spcBef>
              <a:spcAft>
                <a:spcPts val="0"/>
              </a:spcAft>
              <a:defRPr>
                <a:latin typeface="+mn-lt"/>
                <a:ea typeface="+mn-ea"/>
                <a:cs typeface="+mn-cs"/>
              </a:defRPr>
            </a:lvl1pPr>
          </a:lstStyle>
          <a:p>
            <a:pPr>
              <a:defRPr/>
            </a:pPr>
            <a:fld id="{32A047D0-75D1-4EA5-8F37-2B5147CFB814}" type="slidenum">
              <a:rPr lang="en-US"/>
              <a:pPr>
                <a:defRPr/>
              </a:pPr>
              <a:t>‹#›</a:t>
            </a:fld>
            <a:endParaRPr lang="en-US"/>
          </a:p>
        </p:txBody>
      </p:sp>
    </p:spTree>
    <p:extLst>
      <p:ext uri="{BB962C8B-B14F-4D97-AF65-F5344CB8AC3E}">
        <p14:creationId xmlns:p14="http://schemas.microsoft.com/office/powerpoint/2010/main" val="3089662950"/>
      </p:ext>
    </p:extLst>
  </p:cSld>
  <p:clrMapOvr>
    <a:masterClrMapping/>
  </p:clrMapOvr>
  <p:transition xmlns:p14="http://schemas.microsoft.com/office/powerpoint/2010/main" spd="med">
    <p:wipe dir="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1439544"/>
            <a:ext cx="7543800" cy="67749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296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6344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85F14EF5-A73B-43C1-8F2E-31660AA925EE}" type="datetime1">
              <a:rPr lang="en-US"/>
              <a:pPr>
                <a:defRPr/>
              </a:pPr>
              <a:t>7/3/15</a:t>
            </a:fld>
            <a:endParaRPr lang="en-US"/>
          </a:p>
        </p:txBody>
      </p:sp>
      <p:sp>
        <p:nvSpPr>
          <p:cNvPr id="8" name="Footer Placeholder 7"/>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fontAlgn="auto">
              <a:spcBef>
                <a:spcPts val="0"/>
              </a:spcBef>
              <a:spcAft>
                <a:spcPts val="0"/>
              </a:spcAft>
              <a:defRPr>
                <a:latin typeface="+mn-lt"/>
                <a:ea typeface="+mn-ea"/>
                <a:cs typeface="+mn-cs"/>
              </a:defRPr>
            </a:lvl1pPr>
          </a:lstStyle>
          <a:p>
            <a:pPr>
              <a:defRPr/>
            </a:pPr>
            <a:fld id="{E0648FC2-440C-417B-BF98-FD13285E7B67}" type="slidenum">
              <a:rPr lang="en-US"/>
              <a:pPr>
                <a:defRPr/>
              </a:pPr>
              <a:t>‹#›</a:t>
            </a:fld>
            <a:endParaRPr lang="en-US"/>
          </a:p>
        </p:txBody>
      </p:sp>
    </p:spTree>
    <p:extLst>
      <p:ext uri="{BB962C8B-B14F-4D97-AF65-F5344CB8AC3E}">
        <p14:creationId xmlns:p14="http://schemas.microsoft.com/office/powerpoint/2010/main" val="3588061831"/>
      </p:ext>
    </p:extLst>
  </p:cSld>
  <p:clrMapOvr>
    <a:masterClrMapping/>
  </p:clrMapOvr>
  <p:transition xmlns:p14="http://schemas.microsoft.com/office/powerpoint/2010/main" spd="med">
    <p:wipe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00602" y="1389852"/>
            <a:ext cx="6858000" cy="727187"/>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B8731119-D357-4084-AB14-0527C9B3E2F4}" type="datetime1">
              <a:rPr lang="en-US"/>
              <a:pPr>
                <a:defRPr/>
              </a:pPr>
              <a:t>7/3/15</a:t>
            </a:fld>
            <a:endParaRPr lang="en-US"/>
          </a:p>
        </p:txBody>
      </p:sp>
      <p:sp>
        <p:nvSpPr>
          <p:cNvPr id="4"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5" name="Slide Number Placeholder 5"/>
          <p:cNvSpPr>
            <a:spLocks noGrp="1"/>
          </p:cNvSpPr>
          <p:nvPr>
            <p:ph type="sldNum" sz="quarter" idx="12"/>
          </p:nvPr>
        </p:nvSpPr>
        <p:spPr/>
        <p:txBody>
          <a:bodyPr/>
          <a:lstStyle>
            <a:lvl1pPr defTabSz="457200" fontAlgn="auto">
              <a:spcBef>
                <a:spcPts val="0"/>
              </a:spcBef>
              <a:spcAft>
                <a:spcPts val="0"/>
              </a:spcAft>
              <a:defRPr>
                <a:latin typeface="+mn-lt"/>
                <a:ea typeface="+mn-ea"/>
                <a:cs typeface="+mn-cs"/>
              </a:defRPr>
            </a:lvl1pPr>
          </a:lstStyle>
          <a:p>
            <a:pPr>
              <a:defRPr/>
            </a:pPr>
            <a:fld id="{21EC5C21-9C2A-453E-AB0E-2799B66FF1B4}" type="slidenum">
              <a:rPr lang="en-US"/>
              <a:pPr>
                <a:defRPr/>
              </a:pPr>
              <a:t>‹#›</a:t>
            </a:fld>
            <a:endParaRPr lang="en-US"/>
          </a:p>
        </p:txBody>
      </p:sp>
    </p:spTree>
    <p:extLst>
      <p:ext uri="{BB962C8B-B14F-4D97-AF65-F5344CB8AC3E}">
        <p14:creationId xmlns:p14="http://schemas.microsoft.com/office/powerpoint/2010/main" val="3738907769"/>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6"/>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5D01D522-ED98-49EC-A2CC-405A7EEB243C}" type="datetime1">
              <a:rPr lang="en-US"/>
              <a:pPr>
                <a:defRPr/>
              </a:pPr>
              <a:t>7/3/15</a:t>
            </a:fld>
            <a:endParaRPr lang="en-US"/>
          </a:p>
        </p:txBody>
      </p:sp>
      <p:sp>
        <p:nvSpPr>
          <p:cNvPr id="6" name="Footer Placeholder 7"/>
          <p:cNvSpPr>
            <a:spLocks noGrp="1"/>
          </p:cNvSpPr>
          <p:nvPr>
            <p:ph type="ftr" sz="quarter" idx="11"/>
          </p:nvPr>
        </p:nvSpPr>
        <p:spPr/>
        <p:txBody>
          <a:bodyPr/>
          <a:lstStyle>
            <a:lvl1pPr defTabSz="457200" fontAlgn="auto">
              <a:spcBef>
                <a:spcPts val="0"/>
              </a:spcBef>
              <a:spcAft>
                <a:spcPts val="0"/>
              </a:spcAft>
              <a:defRPr>
                <a:solidFill>
                  <a:srgbClr val="FFFFFF"/>
                </a:solidFill>
              </a:defRPr>
            </a:lvl1pPr>
          </a:lstStyle>
          <a:p>
            <a:pPr>
              <a:defRPr/>
            </a:pPr>
            <a:endParaRPr lang="en-US"/>
          </a:p>
        </p:txBody>
      </p:sp>
      <p:sp>
        <p:nvSpPr>
          <p:cNvPr id="7" name="Slide Number Placeholder 8"/>
          <p:cNvSpPr>
            <a:spLocks noGrp="1"/>
          </p:cNvSpPr>
          <p:nvPr>
            <p:ph type="sldNum" sz="quarter" idx="12"/>
          </p:nvPr>
        </p:nvSpPr>
        <p:spPr/>
        <p:txBody>
          <a:bodyPr rtlCol="0"/>
          <a:lstStyle>
            <a:lvl1pPr defTabSz="457200" fontAlgn="auto">
              <a:spcBef>
                <a:spcPts val="0"/>
              </a:spcBef>
              <a:spcAft>
                <a:spcPts val="0"/>
              </a:spcAft>
              <a:defRPr>
                <a:latin typeface="Arial" pitchFamily="34" charset="0"/>
                <a:ea typeface="ＭＳ Ｐゴシック" pitchFamily="34" charset="-128"/>
                <a:cs typeface="Arial" pitchFamily="34" charset="0"/>
              </a:defRPr>
            </a:lvl1pPr>
          </a:lstStyle>
          <a:p>
            <a:pPr>
              <a:defRPr/>
            </a:pPr>
            <a:endParaRPr lang="en-US"/>
          </a:p>
        </p:txBody>
      </p:sp>
    </p:spTree>
    <p:extLst>
      <p:ext uri="{BB962C8B-B14F-4D97-AF65-F5344CB8AC3E}">
        <p14:creationId xmlns:p14="http://schemas.microsoft.com/office/powerpoint/2010/main" val="1184178548"/>
      </p:ext>
    </p:extLst>
  </p:cSld>
  <p:clrMapOvr>
    <a:masterClrMapping/>
  </p:clrMapOvr>
  <p:transition xmlns:p14="http://schemas.microsoft.com/office/powerpoint/2010/main" spd="med">
    <p:wipe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030538"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27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1"/>
            <a:ext cx="2400300" cy="3379124"/>
          </a:xfrm>
        </p:spPr>
        <p:txBody>
          <a:bodyPr lIns="68580" rIns="68580">
            <a:normAutofit/>
          </a:bodyPr>
          <a:lstStyle>
            <a:lvl1pPr marL="0" indent="0">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a:xfrm>
            <a:off x="349250" y="6459538"/>
            <a:ext cx="1963738" cy="365125"/>
          </a:xfrm>
        </p:spPr>
        <p:txBody>
          <a:bodyPr/>
          <a:lstStyle>
            <a:lvl1pPr defTabSz="457200" fontAlgn="auto">
              <a:spcBef>
                <a:spcPts val="0"/>
              </a:spcBef>
              <a:spcAft>
                <a:spcPts val="0"/>
              </a:spcAft>
              <a:defRPr>
                <a:latin typeface="+mn-lt"/>
                <a:ea typeface="+mn-ea"/>
                <a:cs typeface="+mn-cs"/>
              </a:defRPr>
            </a:lvl1pPr>
          </a:lstStyle>
          <a:p>
            <a:pPr>
              <a:defRPr/>
            </a:pPr>
            <a:fld id="{0E97BDC6-2783-43EB-967F-F3583C997BD7}" type="datetime1">
              <a:rPr lang="en-US"/>
              <a:pPr>
                <a:defRPr/>
              </a:pPr>
              <a:t>7/3/15</a:t>
            </a:fld>
            <a:endParaRPr lang="en-US"/>
          </a:p>
        </p:txBody>
      </p:sp>
      <p:sp>
        <p:nvSpPr>
          <p:cNvPr id="8" name="Footer Placeholder 5"/>
          <p:cNvSpPr>
            <a:spLocks noGrp="1"/>
          </p:cNvSpPr>
          <p:nvPr>
            <p:ph type="ftr" sz="quarter" idx="11"/>
          </p:nvPr>
        </p:nvSpPr>
        <p:spPr>
          <a:xfrm>
            <a:off x="3600450" y="6459538"/>
            <a:ext cx="3486150" cy="365125"/>
          </a:xfrm>
        </p:spPr>
        <p:txBody>
          <a:bodyPr/>
          <a:lstStyle>
            <a:lvl1pPr algn="l" defTabSz="457200" fontAlgn="auto">
              <a:spcBef>
                <a:spcPts val="0"/>
              </a:spcBef>
              <a:spcAft>
                <a:spcPts val="0"/>
              </a:spcAft>
              <a:defRPr>
                <a:solidFill>
                  <a:srgbClr val="335B74"/>
                </a:solidFill>
              </a:defRPr>
            </a:lvl1pPr>
          </a:lstStyle>
          <a:p>
            <a:pPr>
              <a:defRPr/>
            </a:pPr>
            <a:endParaRPr lang="en-US"/>
          </a:p>
        </p:txBody>
      </p:sp>
      <p:sp>
        <p:nvSpPr>
          <p:cNvPr id="9" name="Slide Number Placeholder 6"/>
          <p:cNvSpPr>
            <a:spLocks noGrp="1"/>
          </p:cNvSpPr>
          <p:nvPr>
            <p:ph type="sldNum" sz="quarter" idx="12"/>
          </p:nvPr>
        </p:nvSpPr>
        <p:spPr/>
        <p:txBody>
          <a:bodyPr/>
          <a:lstStyle>
            <a:lvl1pPr defTabSz="457200" fontAlgn="auto">
              <a:spcBef>
                <a:spcPts val="0"/>
              </a:spcBef>
              <a:spcAft>
                <a:spcPts val="0"/>
              </a:spcAft>
              <a:defRPr>
                <a:solidFill>
                  <a:srgbClr val="335B74"/>
                </a:solidFill>
                <a:latin typeface="+mn-lt"/>
                <a:ea typeface="+mn-ea"/>
                <a:cs typeface="+mn-cs"/>
              </a:defRPr>
            </a:lvl1pPr>
          </a:lstStyle>
          <a:p>
            <a:pPr>
              <a:defRPr/>
            </a:pPr>
            <a:fld id="{3C2B3DFA-FD80-405F-91C1-9AA36CFED7C4}" type="slidenum">
              <a:rPr lang="en-US"/>
              <a:pPr>
                <a:defRPr/>
              </a:pPr>
              <a:t>‹#›</a:t>
            </a:fld>
            <a:endParaRPr lang="en-US"/>
          </a:p>
        </p:txBody>
      </p:sp>
    </p:spTree>
    <p:extLst>
      <p:ext uri="{BB962C8B-B14F-4D97-AF65-F5344CB8AC3E}">
        <p14:creationId xmlns:p14="http://schemas.microsoft.com/office/powerpoint/2010/main" val="2262727895"/>
      </p:ext>
    </p:extLst>
  </p:cSld>
  <p:clrMapOvr>
    <a:masterClrMapping/>
  </p:clrMapOvr>
  <p:hf hdr="0" dt="0"/>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4914900"/>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tIns="0" bIns="0">
            <a:noAutofit/>
          </a:bodyPr>
          <a:lstStyle>
            <a:lvl1pPr>
              <a:defRPr sz="27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1"/>
            <a:ext cx="9143989" cy="4915076"/>
          </a:xfrm>
          <a:blipFill>
            <a:blip r:embed="rId2"/>
            <a:stretch>
              <a:fillRect/>
            </a:stretch>
          </a:blipFill>
        </p:spPr>
        <p:txBody>
          <a:bodyPr lIns="342900" tIns="342900" rtlCol="0">
            <a:normAutofit/>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22960" y="5907023"/>
            <a:ext cx="7584948" cy="594360"/>
          </a:xfrm>
        </p:spPr>
        <p:txBody>
          <a:bodyPr lIns="68580" tIns="0" rIns="68580" bIns="0">
            <a:normAutofit/>
          </a:bodyPr>
          <a:lstStyle>
            <a:lvl1pPr marL="0" indent="0">
              <a:spcBef>
                <a:spcPts val="0"/>
              </a:spcBef>
              <a:spcAft>
                <a:spcPts val="450"/>
              </a:spcAft>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584F356D-09D8-4236-B592-B39BA74D8EE4}" type="datetime1">
              <a:rPr lang="en-US"/>
              <a:pPr>
                <a:defRPr/>
              </a:pPr>
              <a:t>7/3/15</a:t>
            </a:fld>
            <a:endParaRPr lang="en-US"/>
          </a:p>
        </p:txBody>
      </p:sp>
      <p:sp>
        <p:nvSpPr>
          <p:cNvPr id="8" name="Footer Placeholder 5"/>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9" name="Slide Number Placeholder 6"/>
          <p:cNvSpPr>
            <a:spLocks noGrp="1"/>
          </p:cNvSpPr>
          <p:nvPr>
            <p:ph type="sldNum" sz="quarter" idx="12"/>
          </p:nvPr>
        </p:nvSpPr>
        <p:spPr/>
        <p:txBody>
          <a:bodyPr/>
          <a:lstStyle>
            <a:lvl1pPr defTabSz="457200" fontAlgn="auto">
              <a:spcBef>
                <a:spcPts val="0"/>
              </a:spcBef>
              <a:spcAft>
                <a:spcPts val="0"/>
              </a:spcAft>
              <a:defRPr>
                <a:latin typeface="+mn-lt"/>
                <a:ea typeface="+mn-ea"/>
                <a:cs typeface="+mn-cs"/>
              </a:defRPr>
            </a:lvl1pPr>
          </a:lstStyle>
          <a:p>
            <a:pPr>
              <a:defRPr/>
            </a:pPr>
            <a:fld id="{5D43C8E6-D8DE-41D9-BF95-97E975062ECC}" type="slidenum">
              <a:rPr lang="en-US"/>
              <a:pPr>
                <a:defRPr/>
              </a:pPr>
              <a:t>‹#›</a:t>
            </a:fld>
            <a:endParaRPr lang="en-US"/>
          </a:p>
        </p:txBody>
      </p:sp>
    </p:spTree>
    <p:extLst>
      <p:ext uri="{BB962C8B-B14F-4D97-AF65-F5344CB8AC3E}">
        <p14:creationId xmlns:p14="http://schemas.microsoft.com/office/powerpoint/2010/main" val="2873913753"/>
      </p:ext>
    </p:extLst>
  </p:cSld>
  <p:clrMapOvr>
    <a:masterClrMapping/>
  </p:clrMapOvr>
  <p:transition xmlns:p14="http://schemas.microsoft.com/office/powerpoint/2010/main" spd="med">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00602" y="1390150"/>
            <a:ext cx="6858000" cy="615263"/>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94D58FC9-5CCC-4FAB-BFB0-5659FECDD9D2}"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latin typeface="+mn-lt"/>
                <a:ea typeface="+mn-ea"/>
                <a:cs typeface="+mn-cs"/>
              </a:defRPr>
            </a:lvl1pPr>
          </a:lstStyle>
          <a:p>
            <a:pPr>
              <a:defRPr/>
            </a:pPr>
            <a:fld id="{40AE8637-F3CA-4956-9E7E-B44D3960816B}" type="slidenum">
              <a:rPr lang="en-US"/>
              <a:pPr>
                <a:defRPr/>
              </a:pPr>
              <a:t>‹#›</a:t>
            </a:fld>
            <a:endParaRPr lang="en-US"/>
          </a:p>
        </p:txBody>
      </p:sp>
    </p:spTree>
    <p:extLst>
      <p:ext uri="{BB962C8B-B14F-4D97-AF65-F5344CB8AC3E}">
        <p14:creationId xmlns:p14="http://schemas.microsoft.com/office/powerpoint/2010/main" val="3739440270"/>
      </p:ext>
    </p:extLst>
  </p:cSld>
  <p:clrMapOvr>
    <a:masterClrMapping/>
  </p:clrMapOvr>
  <p:transition xmlns:p14="http://schemas.microsoft.com/office/powerpoint/2010/main" spd="med">
    <p:wipe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414778"/>
            <a:ext cx="5800725" cy="5757423"/>
          </a:xfrm>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defTabSz="457200" fontAlgn="auto">
              <a:spcBef>
                <a:spcPts val="0"/>
              </a:spcBef>
              <a:spcAft>
                <a:spcPts val="0"/>
              </a:spcAft>
              <a:defRPr>
                <a:latin typeface="+mn-lt"/>
                <a:ea typeface="+mn-ea"/>
                <a:cs typeface="+mn-cs"/>
              </a:defRPr>
            </a:lvl1pPr>
          </a:lstStyle>
          <a:p>
            <a:pPr>
              <a:defRPr/>
            </a:pPr>
            <a:fld id="{38BD422B-CDEE-48DE-8ABB-F208E813AB76}" type="datetime1">
              <a:rPr lang="en-US"/>
              <a:pPr>
                <a:defRPr/>
              </a:pPr>
              <a:t>7/3/15</a:t>
            </a:fld>
            <a:endParaRPr lang="en-US"/>
          </a:p>
        </p:txBody>
      </p:sp>
      <p:sp>
        <p:nvSpPr>
          <p:cNvPr id="7"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8" name="Slide Number Placeholder 5"/>
          <p:cNvSpPr>
            <a:spLocks noGrp="1"/>
          </p:cNvSpPr>
          <p:nvPr>
            <p:ph type="sldNum" sz="quarter" idx="12"/>
          </p:nvPr>
        </p:nvSpPr>
        <p:spPr/>
        <p:txBody>
          <a:bodyPr/>
          <a:lstStyle>
            <a:lvl1pPr defTabSz="457200" fontAlgn="auto">
              <a:spcBef>
                <a:spcPts val="0"/>
              </a:spcBef>
              <a:spcAft>
                <a:spcPts val="0"/>
              </a:spcAft>
              <a:defRPr>
                <a:latin typeface="+mn-lt"/>
                <a:ea typeface="+mn-ea"/>
                <a:cs typeface="+mn-cs"/>
              </a:defRPr>
            </a:lvl1pPr>
          </a:lstStyle>
          <a:p>
            <a:pPr>
              <a:defRPr/>
            </a:pPr>
            <a:fld id="{ABD23CD6-7A83-47AB-8254-99306FCB07F2}" type="slidenum">
              <a:rPr lang="en-US"/>
              <a:pPr>
                <a:defRPr/>
              </a:pPr>
              <a:t>‹#›</a:t>
            </a:fld>
            <a:endParaRPr lang="en-US"/>
          </a:p>
        </p:txBody>
      </p:sp>
    </p:spTree>
    <p:extLst>
      <p:ext uri="{BB962C8B-B14F-4D97-AF65-F5344CB8AC3E}">
        <p14:creationId xmlns:p14="http://schemas.microsoft.com/office/powerpoint/2010/main" val="4229993707"/>
      </p:ext>
    </p:extLst>
  </p:cSld>
  <p:clrMapOvr>
    <a:masterClrMapping/>
  </p:clrMapOvr>
  <p:transition xmlns:p14="http://schemas.microsoft.com/office/powerpoint/2010/main" spd="med">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defTabSz="457200" fontAlgn="auto">
              <a:spcBef>
                <a:spcPts val="0"/>
              </a:spcBef>
              <a:spcAft>
                <a:spcPts val="0"/>
              </a:spcAft>
              <a:defRPr>
                <a:latin typeface="+mn-lt"/>
                <a:ea typeface="+mn-ea"/>
                <a:cs typeface="+mn-cs"/>
              </a:defRPr>
            </a:lvl1pPr>
          </a:lstStyle>
          <a:p>
            <a:pPr>
              <a:defRPr/>
            </a:pPr>
            <a:fld id="{6196CB4E-872A-4201-9DFB-4890A4F3F018}" type="slidenum">
              <a:rPr lang="en-US"/>
              <a:pPr>
                <a:defRPr/>
              </a:pPr>
              <a:t>‹#›</a:t>
            </a:fld>
            <a:endParaRPr lang="en-US" dirty="0"/>
          </a:p>
        </p:txBody>
      </p:sp>
    </p:spTree>
    <p:extLst>
      <p:ext uri="{BB962C8B-B14F-4D97-AF65-F5344CB8AC3E}">
        <p14:creationId xmlns:p14="http://schemas.microsoft.com/office/powerpoint/2010/main" val="1493692924"/>
      </p:ext>
    </p:extLst>
  </p:cSld>
  <p:clrMapOvr>
    <a:masterClrMapping/>
  </p:clrMapOvr>
  <p:transition xmlns:p14="http://schemas.microsoft.com/office/powerpoint/2010/main" spd="slow">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9" indent="0" algn="ctr">
              <a:buNone/>
              <a:defRPr>
                <a:solidFill>
                  <a:schemeClr val="tx1">
                    <a:tint val="75000"/>
                  </a:schemeClr>
                </a:solidFill>
              </a:defRPr>
            </a:lvl2pPr>
            <a:lvl3pPr marL="914118" indent="0" algn="ctr">
              <a:buNone/>
              <a:defRPr>
                <a:solidFill>
                  <a:schemeClr val="tx1">
                    <a:tint val="75000"/>
                  </a:schemeClr>
                </a:solidFill>
              </a:defRPr>
            </a:lvl3pPr>
            <a:lvl4pPr marL="1371180" indent="0" algn="ctr">
              <a:buNone/>
              <a:defRPr>
                <a:solidFill>
                  <a:schemeClr val="tx1">
                    <a:tint val="75000"/>
                  </a:schemeClr>
                </a:solidFill>
              </a:defRPr>
            </a:lvl4pPr>
            <a:lvl5pPr marL="1828239" indent="0" algn="ctr">
              <a:buNone/>
              <a:defRPr>
                <a:solidFill>
                  <a:schemeClr val="tx1">
                    <a:tint val="75000"/>
                  </a:schemeClr>
                </a:solidFill>
              </a:defRPr>
            </a:lvl5pPr>
            <a:lvl6pPr marL="2285298" indent="0" algn="ctr">
              <a:buNone/>
              <a:defRPr>
                <a:solidFill>
                  <a:schemeClr val="tx1">
                    <a:tint val="75000"/>
                  </a:schemeClr>
                </a:solidFill>
              </a:defRPr>
            </a:lvl6pPr>
            <a:lvl7pPr marL="2742360" indent="0" algn="ctr">
              <a:buNone/>
              <a:defRPr>
                <a:solidFill>
                  <a:schemeClr val="tx1">
                    <a:tint val="75000"/>
                  </a:schemeClr>
                </a:solidFill>
              </a:defRPr>
            </a:lvl7pPr>
            <a:lvl8pPr marL="3199416" indent="0" algn="ctr">
              <a:buNone/>
              <a:defRPr>
                <a:solidFill>
                  <a:schemeClr val="tx1">
                    <a:tint val="75000"/>
                  </a:schemeClr>
                </a:solidFill>
              </a:defRPr>
            </a:lvl8pPr>
            <a:lvl9pPr marL="36564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457200">
              <a:defRPr/>
            </a:lvl1pPr>
          </a:lstStyle>
          <a:p>
            <a:pPr>
              <a:defRPr/>
            </a:pPr>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EC452074-B3B2-4437-B016-3671257CD97D}" type="slidenum">
              <a:rPr lang="en-US"/>
              <a:pPr>
                <a:defRPr/>
              </a:pPr>
              <a:t>‹#›</a:t>
            </a:fld>
            <a:endParaRPr lang="en-US"/>
          </a:p>
        </p:txBody>
      </p:sp>
    </p:spTree>
    <p:extLst>
      <p:ext uri="{BB962C8B-B14F-4D97-AF65-F5344CB8AC3E}">
        <p14:creationId xmlns:p14="http://schemas.microsoft.com/office/powerpoint/2010/main" val="6599338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7B1C20AC-2FD1-4226-8660-80FD8DA460C0}" type="slidenum">
              <a:rPr lang="en-US"/>
              <a:pPr>
                <a:defRPr/>
              </a:pPr>
              <a:t>‹#›</a:t>
            </a:fld>
            <a:endParaRPr lang="en-US"/>
          </a:p>
        </p:txBody>
      </p:sp>
    </p:spTree>
    <p:extLst>
      <p:ext uri="{BB962C8B-B14F-4D97-AF65-F5344CB8AC3E}">
        <p14:creationId xmlns:p14="http://schemas.microsoft.com/office/powerpoint/2010/main" val="21186848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6705600"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anchor="ctr"/>
          <a:lstStyle/>
          <a:p>
            <a:pPr algn="ctr" defTabSz="914118" fontAlgn="auto">
              <a:spcBef>
                <a:spcPts val="0"/>
              </a:spcBef>
              <a:spcAft>
                <a:spcPts val="0"/>
              </a:spcAft>
              <a:defRPr/>
            </a:pPr>
            <a:endParaRPr lang="en-US">
              <a:solidFill>
                <a:prstClr val="white"/>
              </a:solidFill>
            </a:endParaRPr>
          </a:p>
        </p:txBody>
      </p:sp>
      <p:pic>
        <p:nvPicPr>
          <p:cNvPr id="5"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00200" y="544513"/>
            <a:ext cx="6205538"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6"/>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59" indent="0">
              <a:buNone/>
              <a:defRPr sz="1800">
                <a:solidFill>
                  <a:schemeClr val="tx1">
                    <a:tint val="75000"/>
                  </a:schemeClr>
                </a:solidFill>
              </a:defRPr>
            </a:lvl2pPr>
            <a:lvl3pPr marL="914118" indent="0">
              <a:buNone/>
              <a:defRPr sz="1600">
                <a:solidFill>
                  <a:schemeClr val="tx1">
                    <a:tint val="75000"/>
                  </a:schemeClr>
                </a:solidFill>
              </a:defRPr>
            </a:lvl3pPr>
            <a:lvl4pPr marL="1371180" indent="0">
              <a:buNone/>
              <a:defRPr sz="1400">
                <a:solidFill>
                  <a:schemeClr val="tx1">
                    <a:tint val="75000"/>
                  </a:schemeClr>
                </a:solidFill>
              </a:defRPr>
            </a:lvl4pPr>
            <a:lvl5pPr marL="1828239" indent="0">
              <a:buNone/>
              <a:defRPr sz="1400">
                <a:solidFill>
                  <a:schemeClr val="tx1">
                    <a:tint val="75000"/>
                  </a:schemeClr>
                </a:solidFill>
              </a:defRPr>
            </a:lvl5pPr>
            <a:lvl6pPr marL="2285298" indent="0">
              <a:buNone/>
              <a:defRPr sz="1400">
                <a:solidFill>
                  <a:schemeClr val="tx1">
                    <a:tint val="75000"/>
                  </a:schemeClr>
                </a:solidFill>
              </a:defRPr>
            </a:lvl6pPr>
            <a:lvl7pPr marL="2742360" indent="0">
              <a:buNone/>
              <a:defRPr sz="1400">
                <a:solidFill>
                  <a:schemeClr val="tx1">
                    <a:tint val="75000"/>
                  </a:schemeClr>
                </a:solidFill>
              </a:defRPr>
            </a:lvl7pPr>
            <a:lvl8pPr marL="3199416" indent="0">
              <a:buNone/>
              <a:defRPr sz="1400">
                <a:solidFill>
                  <a:schemeClr val="tx1">
                    <a:tint val="75000"/>
                  </a:schemeClr>
                </a:solidFill>
              </a:defRPr>
            </a:lvl8pPr>
            <a:lvl9pPr marL="3656478" indent="0">
              <a:buNone/>
              <a:defRPr sz="1400">
                <a:solidFill>
                  <a:schemeClr val="tx1">
                    <a:tint val="75000"/>
                  </a:schemeClr>
                </a:solidFill>
              </a:defRPr>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defTabSz="457200">
              <a:defRPr/>
            </a:lvl1pPr>
          </a:lstStyle>
          <a:p>
            <a:pPr>
              <a:defRPr/>
            </a:pPr>
            <a:endParaRPr lang="en-US"/>
          </a:p>
        </p:txBody>
      </p:sp>
      <p:sp>
        <p:nvSpPr>
          <p:cNvPr id="7" name="Footer Placeholder 4"/>
          <p:cNvSpPr>
            <a:spLocks noGrp="1"/>
          </p:cNvSpPr>
          <p:nvPr>
            <p:ph type="ftr" sz="quarter" idx="11"/>
          </p:nvPr>
        </p:nvSpPr>
        <p:spPr/>
        <p:txBody>
          <a:bodyPr/>
          <a:lstStyle>
            <a:lvl1pPr defTabSz="457200">
              <a:defRPr/>
            </a:lvl1pPr>
          </a:lstStyle>
          <a:p>
            <a:pPr>
              <a:defRPr/>
            </a:pPr>
            <a:endParaRPr lang="en-US"/>
          </a:p>
        </p:txBody>
      </p:sp>
      <p:sp>
        <p:nvSpPr>
          <p:cNvPr id="8" name="Slide Number Placeholder 5"/>
          <p:cNvSpPr>
            <a:spLocks noGrp="1"/>
          </p:cNvSpPr>
          <p:nvPr>
            <p:ph type="sldNum" sz="quarter" idx="12"/>
          </p:nvPr>
        </p:nvSpPr>
        <p:spPr/>
        <p:txBody>
          <a:bodyPr/>
          <a:lstStyle>
            <a:lvl1pPr defTabSz="457200">
              <a:defRPr/>
            </a:lvl1pPr>
          </a:lstStyle>
          <a:p>
            <a:pPr>
              <a:defRPr/>
            </a:pPr>
            <a:fld id="{758308B6-BEA4-4FF2-8B56-7890AC70314B}" type="slidenum">
              <a:rPr lang="en-US"/>
              <a:pPr>
                <a:defRPr/>
              </a:pPr>
              <a:t>‹#›</a:t>
            </a:fld>
            <a:endParaRPr lang="en-US"/>
          </a:p>
        </p:txBody>
      </p:sp>
    </p:spTree>
    <p:extLst>
      <p:ext uri="{BB962C8B-B14F-4D97-AF65-F5344CB8AC3E}">
        <p14:creationId xmlns:p14="http://schemas.microsoft.com/office/powerpoint/2010/main" val="5572899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457200">
              <a:defRPr/>
            </a:lvl1pPr>
          </a:lstStyle>
          <a:p>
            <a:pPr>
              <a:defRPr/>
            </a:pPr>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AAEFF0C0-29B9-4707-916D-2B3A02AEF1F5}" type="slidenum">
              <a:rPr lang="en-US"/>
              <a:pPr>
                <a:defRPr/>
              </a:pPr>
              <a:t>‹#›</a:t>
            </a:fld>
            <a:endParaRPr lang="en-US"/>
          </a:p>
        </p:txBody>
      </p:sp>
    </p:spTree>
    <p:extLst>
      <p:ext uri="{BB962C8B-B14F-4D97-AF65-F5344CB8AC3E}">
        <p14:creationId xmlns:p14="http://schemas.microsoft.com/office/powerpoint/2010/main" val="36989045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457200">
              <a:defRPr/>
            </a:lvl1pPr>
          </a:lstStyle>
          <a:p>
            <a:pPr>
              <a:defRPr/>
            </a:pPr>
            <a:endParaRPr lang="en-US"/>
          </a:p>
        </p:txBody>
      </p:sp>
      <p:sp>
        <p:nvSpPr>
          <p:cNvPr id="8" name="Footer Placeholder 7"/>
          <p:cNvSpPr>
            <a:spLocks noGrp="1"/>
          </p:cNvSpPr>
          <p:nvPr>
            <p:ph type="ftr" sz="quarter" idx="11"/>
          </p:nvPr>
        </p:nvSpPr>
        <p:spPr/>
        <p:txBody>
          <a:bodyPr/>
          <a:lstStyle>
            <a:lvl1pPr defTabSz="457200">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a:defRPr/>
            </a:lvl1pPr>
          </a:lstStyle>
          <a:p>
            <a:pPr>
              <a:defRPr/>
            </a:pPr>
            <a:fld id="{3F24D8CC-455D-4662-9010-DDC4B5CE99C1}" type="slidenum">
              <a:rPr lang="en-US"/>
              <a:pPr>
                <a:defRPr/>
              </a:pPr>
              <a:t>‹#›</a:t>
            </a:fld>
            <a:endParaRPr lang="en-US"/>
          </a:p>
        </p:txBody>
      </p:sp>
    </p:spTree>
    <p:extLst>
      <p:ext uri="{BB962C8B-B14F-4D97-AF65-F5344CB8AC3E}">
        <p14:creationId xmlns:p14="http://schemas.microsoft.com/office/powerpoint/2010/main" val="13953047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457200">
              <a:defRPr/>
            </a:lvl1pPr>
          </a:lstStyle>
          <a:p>
            <a:pPr>
              <a:defRPr/>
            </a:pPr>
            <a:endParaRPr lang="en-US"/>
          </a:p>
        </p:txBody>
      </p:sp>
      <p:sp>
        <p:nvSpPr>
          <p:cNvPr id="4" name="Footer Placeholder 3"/>
          <p:cNvSpPr>
            <a:spLocks noGrp="1"/>
          </p:cNvSpPr>
          <p:nvPr>
            <p:ph type="ftr" sz="quarter" idx="11"/>
          </p:nvPr>
        </p:nvSpPr>
        <p:spPr/>
        <p:txBody>
          <a:bodyPr/>
          <a:lstStyle>
            <a:lvl1pPr defTabSz="457200">
              <a:defRPr/>
            </a:lvl1pPr>
          </a:lstStyle>
          <a:p>
            <a:pPr>
              <a:defRPr/>
            </a:pPr>
            <a:endParaRPr lang="en-US"/>
          </a:p>
        </p:txBody>
      </p:sp>
      <p:sp>
        <p:nvSpPr>
          <p:cNvPr id="5" name="Slide Number Placeholder 4"/>
          <p:cNvSpPr>
            <a:spLocks noGrp="1"/>
          </p:cNvSpPr>
          <p:nvPr>
            <p:ph type="sldNum" sz="quarter" idx="12"/>
          </p:nvPr>
        </p:nvSpPr>
        <p:spPr/>
        <p:txBody>
          <a:bodyPr/>
          <a:lstStyle>
            <a:lvl1pPr defTabSz="457200">
              <a:defRPr/>
            </a:lvl1pPr>
          </a:lstStyle>
          <a:p>
            <a:pPr>
              <a:defRPr/>
            </a:pPr>
            <a:fld id="{8CD62F70-B880-45DF-A4A2-EF177FAC36EC}" type="slidenum">
              <a:rPr lang="en-US"/>
              <a:pPr>
                <a:defRPr/>
              </a:pPr>
              <a:t>‹#›</a:t>
            </a:fld>
            <a:endParaRPr lang="en-US"/>
          </a:p>
        </p:txBody>
      </p:sp>
    </p:spTree>
    <p:extLst>
      <p:ext uri="{BB962C8B-B14F-4D97-AF65-F5344CB8AC3E}">
        <p14:creationId xmlns:p14="http://schemas.microsoft.com/office/powerpoint/2010/main" val="4473465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457200">
              <a:defRPr/>
            </a:lvl1pPr>
          </a:lstStyle>
          <a:p>
            <a:pPr>
              <a:defRPr/>
            </a:pPr>
            <a:endParaRPr lang="en-US"/>
          </a:p>
        </p:txBody>
      </p:sp>
      <p:sp>
        <p:nvSpPr>
          <p:cNvPr id="3" name="Footer Placeholder 2"/>
          <p:cNvSpPr>
            <a:spLocks noGrp="1"/>
          </p:cNvSpPr>
          <p:nvPr>
            <p:ph type="ftr" sz="quarter" idx="11"/>
          </p:nvPr>
        </p:nvSpPr>
        <p:spPr/>
        <p:txBody>
          <a:bodyPr/>
          <a:lstStyle>
            <a:lvl1pPr defTabSz="457200">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defRPr/>
            </a:lvl1pPr>
          </a:lstStyle>
          <a:p>
            <a:pPr>
              <a:defRPr/>
            </a:pPr>
            <a:fld id="{98A65302-E3FD-48BE-AB1A-CC75BBB9AA6F}" type="slidenum">
              <a:rPr lang="en-US"/>
              <a:pPr>
                <a:defRPr/>
              </a:pPr>
              <a:t>‹#›</a:t>
            </a:fld>
            <a:endParaRPr lang="en-US"/>
          </a:p>
        </p:txBody>
      </p:sp>
    </p:spTree>
    <p:extLst>
      <p:ext uri="{BB962C8B-B14F-4D97-AF65-F5344CB8AC3E}">
        <p14:creationId xmlns:p14="http://schemas.microsoft.com/office/powerpoint/2010/main" val="31358450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defRPr/>
            </a:lvl1pPr>
          </a:lstStyle>
          <a:p>
            <a:pPr>
              <a:defRPr/>
            </a:pPr>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A8A0C640-F0A0-451A-8716-C35EE5202A9A}" type="slidenum">
              <a:rPr lang="en-US"/>
              <a:pPr>
                <a:defRPr/>
              </a:pPr>
              <a:t>‹#›</a:t>
            </a:fld>
            <a:endParaRPr lang="en-US"/>
          </a:p>
        </p:txBody>
      </p:sp>
    </p:spTree>
    <p:extLst>
      <p:ext uri="{BB962C8B-B14F-4D97-AF65-F5344CB8AC3E}">
        <p14:creationId xmlns:p14="http://schemas.microsoft.com/office/powerpoint/2010/main" val="33243114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059" indent="0">
              <a:buNone/>
              <a:defRPr sz="2800"/>
            </a:lvl2pPr>
            <a:lvl3pPr marL="914118" indent="0">
              <a:buNone/>
              <a:defRPr sz="2400"/>
            </a:lvl3pPr>
            <a:lvl4pPr marL="1371180" indent="0">
              <a:buNone/>
              <a:defRPr sz="2000"/>
            </a:lvl4pPr>
            <a:lvl5pPr marL="1828239" indent="0">
              <a:buNone/>
              <a:defRPr sz="2000"/>
            </a:lvl5pPr>
            <a:lvl6pPr marL="2285298" indent="0">
              <a:buNone/>
              <a:defRPr sz="2000"/>
            </a:lvl6pPr>
            <a:lvl7pPr marL="2742360" indent="0">
              <a:buNone/>
              <a:defRPr sz="2000"/>
            </a:lvl7pPr>
            <a:lvl8pPr marL="3199416" indent="0">
              <a:buNone/>
              <a:defRPr sz="2000"/>
            </a:lvl8pPr>
            <a:lvl9pPr marL="3656478"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defRPr/>
            </a:lvl1pPr>
          </a:lstStyle>
          <a:p>
            <a:pPr>
              <a:defRPr/>
            </a:pPr>
            <a:endParaRPr lang="en-US"/>
          </a:p>
        </p:txBody>
      </p:sp>
      <p:sp>
        <p:nvSpPr>
          <p:cNvPr id="6" name="Footer Placeholder 5"/>
          <p:cNvSpPr>
            <a:spLocks noGrp="1"/>
          </p:cNvSpPr>
          <p:nvPr>
            <p:ph type="ftr" sz="quarter" idx="11"/>
          </p:nvPr>
        </p:nvSpPr>
        <p:spPr/>
        <p:txBody>
          <a:bodyPr/>
          <a:lstStyle>
            <a:lvl1pPr defTabSz="457200">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8D220569-75F6-450C-B328-503797A74CE0}" type="slidenum">
              <a:rPr lang="en-US"/>
              <a:pPr>
                <a:defRPr/>
              </a:pPr>
              <a:t>‹#›</a:t>
            </a:fld>
            <a:endParaRPr lang="en-US"/>
          </a:p>
        </p:txBody>
      </p:sp>
    </p:spTree>
    <p:extLst>
      <p:ext uri="{BB962C8B-B14F-4D97-AF65-F5344CB8AC3E}">
        <p14:creationId xmlns:p14="http://schemas.microsoft.com/office/powerpoint/2010/main" val="36122501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2B361F29-4509-4D7C-9E2C-D6DDAE07A069}" type="slidenum">
              <a:rPr lang="en-US"/>
              <a:pPr>
                <a:defRPr/>
              </a:pPr>
              <a:t>‹#›</a:t>
            </a:fld>
            <a:endParaRPr lang="en-US"/>
          </a:p>
        </p:txBody>
      </p:sp>
    </p:spTree>
    <p:extLst>
      <p:ext uri="{BB962C8B-B14F-4D97-AF65-F5344CB8AC3E}">
        <p14:creationId xmlns:p14="http://schemas.microsoft.com/office/powerpoint/2010/main" val="3578673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6"/>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6"/>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defRPr/>
            </a:lvl1pPr>
          </a:lstStyle>
          <a:p>
            <a:pPr>
              <a:defRPr/>
            </a:pPr>
            <a:endParaRPr 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lvl1pPr>
          </a:lstStyle>
          <a:p>
            <a:pPr>
              <a:defRPr/>
            </a:pPr>
            <a:fld id="{E33A6216-F65A-4ADD-9F4A-4398E8FC4397}" type="slidenum">
              <a:rPr lang="en-US"/>
              <a:pPr>
                <a:defRPr/>
              </a:pPr>
              <a:t>‹#›</a:t>
            </a:fld>
            <a:endParaRPr lang="en-US"/>
          </a:p>
        </p:txBody>
      </p:sp>
    </p:spTree>
    <p:extLst>
      <p:ext uri="{BB962C8B-B14F-4D97-AF65-F5344CB8AC3E}">
        <p14:creationId xmlns:p14="http://schemas.microsoft.com/office/powerpoint/2010/main" val="2319229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724400" y="1905000"/>
            <a:ext cx="4114800" cy="4191000"/>
          </a:xfrm>
          <a:prstGeom prst="rect">
            <a:avLst/>
          </a:prstGeom>
        </p:spPr>
        <p:txBody>
          <a:bodyPr rtlCol="0">
            <a:normAutofit/>
          </a:bodyPr>
          <a:lstStyle/>
          <a:p>
            <a:pPr lvl="0"/>
            <a:endParaRPr lang="en-US" noProof="0" dirty="0"/>
          </a:p>
        </p:txBody>
      </p:sp>
      <p:sp>
        <p:nvSpPr>
          <p:cNvPr id="5" name="Slide Number Placeholder 4"/>
          <p:cNvSpPr>
            <a:spLocks noGrp="1"/>
          </p:cNvSpPr>
          <p:nvPr>
            <p:ph type="sldNum" sz="quarter" idx="10"/>
          </p:nvPr>
        </p:nvSpPr>
        <p:spPr>
          <a:xfrm>
            <a:off x="6553200" y="6096000"/>
            <a:ext cx="1905000" cy="457200"/>
          </a:xfrm>
        </p:spPr>
        <p:txBody>
          <a:bodyPr/>
          <a:lstStyle>
            <a:lvl1pPr defTabSz="457200">
              <a:defRPr/>
            </a:lvl1pPr>
          </a:lstStyle>
          <a:p>
            <a:pPr>
              <a:defRPr/>
            </a:pPr>
            <a:fld id="{0D3030EF-8E52-4734-9CBA-55C721ECDBA4}" type="slidenum">
              <a:rPr lang="en-US"/>
              <a:pPr>
                <a:defRPr/>
              </a:pPr>
              <a:t>‹#›</a:t>
            </a:fld>
            <a:endParaRPr lang="en-US" dirty="0"/>
          </a:p>
        </p:txBody>
      </p:sp>
    </p:spTree>
    <p:extLst>
      <p:ext uri="{BB962C8B-B14F-4D97-AF65-F5344CB8AC3E}">
        <p14:creationId xmlns:p14="http://schemas.microsoft.com/office/powerpoint/2010/main" val="2750942011"/>
      </p:ext>
    </p:extLst>
  </p:cSld>
  <p:clrMapOvr>
    <a:masterClrMapping/>
  </p:clrMapOvr>
  <p:transition xmlns:p14="http://schemas.microsoft.com/office/powerpoint/2010/main" spd="slow">
    <p:wipe dir="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defTabSz="457200">
              <a:defRPr/>
            </a:lvl1pPr>
          </a:lstStyle>
          <a:p>
            <a:pPr>
              <a:defRPr/>
            </a:pPr>
            <a:fld id="{B144A571-C10A-483E-A365-BF39D87C6977}" type="slidenum">
              <a:rPr lang="en-US"/>
              <a:pPr>
                <a:defRPr/>
              </a:pPr>
              <a:t>‹#›</a:t>
            </a:fld>
            <a:endParaRPr lang="en-US" dirty="0"/>
          </a:p>
        </p:txBody>
      </p:sp>
    </p:spTree>
    <p:extLst>
      <p:ext uri="{BB962C8B-B14F-4D97-AF65-F5344CB8AC3E}">
        <p14:creationId xmlns:p14="http://schemas.microsoft.com/office/powerpoint/2010/main" val="1501114962"/>
      </p:ext>
    </p:extLst>
  </p:cSld>
  <p:clrMapOvr>
    <a:masterClrMapping/>
  </p:clrMapOvr>
  <p:transition xmlns:p14="http://schemas.microsoft.com/office/powerpoint/2010/main" spd="slow">
    <p:wipe dir="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defTabSz="457200">
              <a:defRPr/>
            </a:lvl1pPr>
          </a:lstStyle>
          <a:p>
            <a:pPr>
              <a:defRPr/>
            </a:pPr>
            <a:fld id="{EAF37E79-CC11-4105-8818-C3EAB116EB25}" type="slidenum">
              <a:rPr lang="en-US"/>
              <a:pPr>
                <a:defRPr/>
              </a:pPr>
              <a:t>‹#›</a:t>
            </a:fld>
            <a:endParaRPr lang="en-US" dirty="0"/>
          </a:p>
        </p:txBody>
      </p:sp>
    </p:spTree>
    <p:extLst>
      <p:ext uri="{BB962C8B-B14F-4D97-AF65-F5344CB8AC3E}">
        <p14:creationId xmlns:p14="http://schemas.microsoft.com/office/powerpoint/2010/main" val="442366277"/>
      </p:ext>
    </p:extLst>
  </p:cSld>
  <p:clrMapOvr>
    <a:masterClrMapping/>
  </p:clrMapOvr>
  <p:transition xmlns:p14="http://schemas.microsoft.com/office/powerpoint/2010/main" spd="slow">
    <p:wipe dir="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CAAB585F-BE63-4470-A395-BEFA9264A811}" type="datetime1">
              <a:rPr lang="en-US" altLang="en-US"/>
              <a:pPr>
                <a:defRPr/>
              </a:pPr>
              <a:t>7/3/15</a:t>
            </a:fld>
            <a:endParaRPr lang="en-US" alt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A8CEA3B1-268B-4885-B381-E9B1984A3AC6}" type="slidenum">
              <a:rPr lang="en-US" altLang="en-US"/>
              <a:pPr>
                <a:defRPr/>
              </a:pPr>
              <a:t>‹#›</a:t>
            </a:fld>
            <a:endParaRPr lang="en-US" altLang="en-US"/>
          </a:p>
        </p:txBody>
      </p:sp>
    </p:spTree>
    <p:extLst>
      <p:ext uri="{BB962C8B-B14F-4D97-AF65-F5344CB8AC3E}">
        <p14:creationId xmlns:p14="http://schemas.microsoft.com/office/powerpoint/2010/main" val="2149650793"/>
      </p:ext>
    </p:extLst>
  </p:cSld>
  <p:clrMapOvr>
    <a:masterClrMapping/>
  </p:clrMapOvr>
  <p:transition xmlns:p14="http://schemas.microsoft.com/office/powerpoint/2010/main" spd="med">
    <p:wipe dir="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DCBAFFFF-EAF1-4400-BACB-6C62EA161185}" type="datetime1">
              <a:rPr lang="en-US" altLang="en-US"/>
              <a:pPr>
                <a:defRPr/>
              </a:pPr>
              <a:t>7/3/15</a:t>
            </a:fld>
            <a:endParaRPr lang="en-US" alt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8E165905-AFB0-4DA3-8E72-235BB7C1D8CC}" type="slidenum">
              <a:rPr lang="en-US" altLang="en-US"/>
              <a:pPr>
                <a:defRPr/>
              </a:pPr>
              <a:t>‹#›</a:t>
            </a:fld>
            <a:endParaRPr lang="en-US" altLang="en-US"/>
          </a:p>
        </p:txBody>
      </p:sp>
    </p:spTree>
    <p:extLst>
      <p:ext uri="{BB962C8B-B14F-4D97-AF65-F5344CB8AC3E}">
        <p14:creationId xmlns:p14="http://schemas.microsoft.com/office/powerpoint/2010/main" val="170539123"/>
      </p:ext>
    </p:extLst>
  </p:cSld>
  <p:clrMapOvr>
    <a:masterClrMapping/>
  </p:clrMapOvr>
  <p:transition xmlns:p14="http://schemas.microsoft.com/office/powerpoint/2010/main" spd="med">
    <p:wipe dir="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2266B3D8-006B-4A39-88D4-73C036A70341}" type="datetime1">
              <a:rPr lang="en-US" altLang="en-US"/>
              <a:pPr>
                <a:defRPr/>
              </a:pPr>
              <a:t>7/3/15</a:t>
            </a:fld>
            <a:endParaRPr lang="en-US" alt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9FE27A81-14B9-491C-95AA-ED7570529476}" type="slidenum">
              <a:rPr lang="en-US" altLang="en-US"/>
              <a:pPr>
                <a:defRPr/>
              </a:pPr>
              <a:t>‹#›</a:t>
            </a:fld>
            <a:endParaRPr lang="en-US" altLang="en-US"/>
          </a:p>
        </p:txBody>
      </p:sp>
    </p:spTree>
    <p:extLst>
      <p:ext uri="{BB962C8B-B14F-4D97-AF65-F5344CB8AC3E}">
        <p14:creationId xmlns:p14="http://schemas.microsoft.com/office/powerpoint/2010/main" val="372928868"/>
      </p:ext>
    </p:extLst>
  </p:cSld>
  <p:clrMapOvr>
    <a:masterClrMapping/>
  </p:clrMapOvr>
  <p:transition xmlns:p14="http://schemas.microsoft.com/office/powerpoint/2010/main" spd="med">
    <p:wipe dir="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047D733A-0E3E-4DF6-8511-035CD0D93C3C}" type="datetime1">
              <a:rPr lang="en-US" altLang="en-US"/>
              <a:pPr>
                <a:defRPr/>
              </a:pPr>
              <a:t>7/3/15</a:t>
            </a:fld>
            <a:endParaRPr lang="en-US" altLang="en-US"/>
          </a:p>
        </p:txBody>
      </p:sp>
      <p:sp>
        <p:nvSpPr>
          <p:cNvPr id="6" name="Footer Placeholder 4"/>
          <p:cNvSpPr>
            <a:spLocks noGrp="1"/>
          </p:cNvSpPr>
          <p:nvPr>
            <p:ph type="ftr" sz="quarter" idx="11"/>
          </p:nvPr>
        </p:nvSpPr>
        <p:spPr/>
        <p:txBody>
          <a:bodyPr/>
          <a:lstStyle>
            <a:lvl1pPr defTabSz="457200">
              <a:defRPr/>
            </a:lvl1pPr>
          </a:lstStyle>
          <a:p>
            <a:pPr>
              <a:defRPr/>
            </a:pPr>
            <a:endParaRPr lang="en-US"/>
          </a:p>
        </p:txBody>
      </p:sp>
      <p:sp>
        <p:nvSpPr>
          <p:cNvPr id="7"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0649828A-1A76-43B0-B72F-4E2DC434B1B1}" type="slidenum">
              <a:rPr lang="en-US" altLang="en-US"/>
              <a:pPr>
                <a:defRPr/>
              </a:pPr>
              <a:t>‹#›</a:t>
            </a:fld>
            <a:endParaRPr lang="en-US" altLang="en-US"/>
          </a:p>
        </p:txBody>
      </p:sp>
    </p:spTree>
    <p:extLst>
      <p:ext uri="{BB962C8B-B14F-4D97-AF65-F5344CB8AC3E}">
        <p14:creationId xmlns:p14="http://schemas.microsoft.com/office/powerpoint/2010/main" val="3512422097"/>
      </p:ext>
    </p:extLst>
  </p:cSld>
  <p:clrMapOvr>
    <a:masterClrMapping/>
  </p:clrMapOvr>
  <p:transition xmlns:p14="http://schemas.microsoft.com/office/powerpoint/2010/main" spd="med">
    <p:wipe dir="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332646AD-D021-47AA-A678-1F5B3B08BB3D}" type="datetime1">
              <a:rPr lang="en-US" altLang="en-US"/>
              <a:pPr>
                <a:defRPr/>
              </a:pPr>
              <a:t>7/3/15</a:t>
            </a:fld>
            <a:endParaRPr lang="en-US" altLang="en-US"/>
          </a:p>
        </p:txBody>
      </p:sp>
      <p:sp>
        <p:nvSpPr>
          <p:cNvPr id="8" name="Footer Placeholder 4"/>
          <p:cNvSpPr>
            <a:spLocks noGrp="1"/>
          </p:cNvSpPr>
          <p:nvPr>
            <p:ph type="ftr" sz="quarter" idx="11"/>
          </p:nvPr>
        </p:nvSpPr>
        <p:spPr/>
        <p:txBody>
          <a:bodyPr/>
          <a:lstStyle>
            <a:lvl1pPr defTabSz="457200">
              <a:defRPr/>
            </a:lvl1pPr>
          </a:lstStyle>
          <a:p>
            <a:pPr>
              <a:defRPr/>
            </a:pPr>
            <a:endParaRPr lang="en-US"/>
          </a:p>
        </p:txBody>
      </p:sp>
      <p:sp>
        <p:nvSpPr>
          <p:cNvPr id="9"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89CCA1A8-5621-49B1-9C14-ACC4FFF7B27C}" type="slidenum">
              <a:rPr lang="en-US" altLang="en-US"/>
              <a:pPr>
                <a:defRPr/>
              </a:pPr>
              <a:t>‹#›</a:t>
            </a:fld>
            <a:endParaRPr lang="en-US" altLang="en-US"/>
          </a:p>
        </p:txBody>
      </p:sp>
    </p:spTree>
    <p:extLst>
      <p:ext uri="{BB962C8B-B14F-4D97-AF65-F5344CB8AC3E}">
        <p14:creationId xmlns:p14="http://schemas.microsoft.com/office/powerpoint/2010/main" val="2328084561"/>
      </p:ext>
    </p:extLst>
  </p:cSld>
  <p:clrMapOvr>
    <a:masterClrMapping/>
  </p:clrMapOvr>
  <p:transition xmlns:p14="http://schemas.microsoft.com/office/powerpoint/2010/main" spd="med">
    <p:wipe dir="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DBA699B1-D578-4929-A42F-60D5407E47BE}" type="datetime1">
              <a:rPr lang="en-US" altLang="en-US"/>
              <a:pPr>
                <a:defRPr/>
              </a:pPr>
              <a:t>7/3/15</a:t>
            </a:fld>
            <a:endParaRPr lang="en-US" altLang="en-US"/>
          </a:p>
        </p:txBody>
      </p:sp>
      <p:sp>
        <p:nvSpPr>
          <p:cNvPr id="4" name="Footer Placeholder 4"/>
          <p:cNvSpPr>
            <a:spLocks noGrp="1"/>
          </p:cNvSpPr>
          <p:nvPr>
            <p:ph type="ftr" sz="quarter" idx="11"/>
          </p:nvPr>
        </p:nvSpPr>
        <p:spPr/>
        <p:txBody>
          <a:bodyPr/>
          <a:lstStyle>
            <a:lvl1pPr defTabSz="457200">
              <a:defRPr/>
            </a:lvl1pPr>
          </a:lstStyle>
          <a:p>
            <a:pPr>
              <a:defRPr/>
            </a:pPr>
            <a:endParaRPr lang="en-US"/>
          </a:p>
        </p:txBody>
      </p:sp>
      <p:sp>
        <p:nvSpPr>
          <p:cNvPr id="5"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91C9ED3E-239F-475F-B1B3-86BFED13B865}" type="slidenum">
              <a:rPr lang="en-US" altLang="en-US"/>
              <a:pPr>
                <a:defRPr/>
              </a:pPr>
              <a:t>‹#›</a:t>
            </a:fld>
            <a:endParaRPr lang="en-US" altLang="en-US"/>
          </a:p>
        </p:txBody>
      </p:sp>
    </p:spTree>
    <p:extLst>
      <p:ext uri="{BB962C8B-B14F-4D97-AF65-F5344CB8AC3E}">
        <p14:creationId xmlns:p14="http://schemas.microsoft.com/office/powerpoint/2010/main" val="1617916077"/>
      </p:ext>
    </p:extLst>
  </p:cSld>
  <p:clrMapOvr>
    <a:masterClrMapping/>
  </p:clrMapOvr>
  <p:transition xmlns:p14="http://schemas.microsoft.com/office/powerpoint/2010/main" spd="med">
    <p:wipe dir="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FD160A3F-4F26-4BCF-B626-D6BFB1DA3E41}" type="datetime1">
              <a:rPr lang="en-US" altLang="en-US"/>
              <a:pPr>
                <a:defRPr/>
              </a:pPr>
              <a:t>7/3/15</a:t>
            </a:fld>
            <a:endParaRPr lang="en-US" altLang="en-US"/>
          </a:p>
        </p:txBody>
      </p:sp>
      <p:sp>
        <p:nvSpPr>
          <p:cNvPr id="3" name="Footer Placeholder 4"/>
          <p:cNvSpPr>
            <a:spLocks noGrp="1"/>
          </p:cNvSpPr>
          <p:nvPr>
            <p:ph type="ftr" sz="quarter" idx="11"/>
          </p:nvPr>
        </p:nvSpPr>
        <p:spPr/>
        <p:txBody>
          <a:bodyPr/>
          <a:lstStyle>
            <a:lvl1pPr defTabSz="457200">
              <a:defRPr/>
            </a:lvl1pPr>
          </a:lstStyle>
          <a:p>
            <a:pPr>
              <a:defRPr/>
            </a:pPr>
            <a:endParaRPr lang="en-US"/>
          </a:p>
        </p:txBody>
      </p:sp>
      <p:sp>
        <p:nvSpPr>
          <p:cNvPr id="4"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99CFB64D-3698-4806-BFCE-B75AEF2F726A}" type="slidenum">
              <a:rPr lang="en-US" altLang="en-US"/>
              <a:pPr>
                <a:defRPr/>
              </a:pPr>
              <a:t>‹#›</a:t>
            </a:fld>
            <a:endParaRPr lang="en-US" altLang="en-US"/>
          </a:p>
        </p:txBody>
      </p:sp>
    </p:spTree>
    <p:extLst>
      <p:ext uri="{BB962C8B-B14F-4D97-AF65-F5344CB8AC3E}">
        <p14:creationId xmlns:p14="http://schemas.microsoft.com/office/powerpoint/2010/main" val="172501456"/>
      </p:ext>
    </p:extLst>
  </p:cSld>
  <p:clrMapOvr>
    <a:masterClrMapping/>
  </p:clrMapOvr>
  <p:transition xmlns:p14="http://schemas.microsoft.com/office/powerpoint/2010/main" spd="med">
    <p:wipe dir="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6B311F5A-726F-40C2-9847-7968127ACF4E}" type="datetime1">
              <a:rPr lang="en-US" altLang="en-US"/>
              <a:pPr>
                <a:defRPr/>
              </a:pPr>
              <a:t>7/3/15</a:t>
            </a:fld>
            <a:endParaRPr lang="en-US" altLang="en-US"/>
          </a:p>
        </p:txBody>
      </p:sp>
      <p:sp>
        <p:nvSpPr>
          <p:cNvPr id="6" name="Footer Placeholder 4"/>
          <p:cNvSpPr>
            <a:spLocks noGrp="1"/>
          </p:cNvSpPr>
          <p:nvPr>
            <p:ph type="ftr" sz="quarter" idx="11"/>
          </p:nvPr>
        </p:nvSpPr>
        <p:spPr/>
        <p:txBody>
          <a:bodyPr/>
          <a:lstStyle>
            <a:lvl1pPr defTabSz="457200">
              <a:defRPr/>
            </a:lvl1pPr>
          </a:lstStyle>
          <a:p>
            <a:pPr>
              <a:defRPr/>
            </a:pPr>
            <a:endParaRPr lang="en-US"/>
          </a:p>
        </p:txBody>
      </p:sp>
      <p:sp>
        <p:nvSpPr>
          <p:cNvPr id="7"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0D621A64-AE4C-4180-83C1-7A5F616ACC4F}" type="slidenum">
              <a:rPr lang="en-US" altLang="en-US"/>
              <a:pPr>
                <a:defRPr/>
              </a:pPr>
              <a:t>‹#›</a:t>
            </a:fld>
            <a:endParaRPr lang="en-US" altLang="en-US"/>
          </a:p>
        </p:txBody>
      </p:sp>
    </p:spTree>
    <p:extLst>
      <p:ext uri="{BB962C8B-B14F-4D97-AF65-F5344CB8AC3E}">
        <p14:creationId xmlns:p14="http://schemas.microsoft.com/office/powerpoint/2010/main" val="3672545850"/>
      </p:ext>
    </p:extLst>
  </p:cSld>
  <p:clrMapOvr>
    <a:masterClrMapping/>
  </p:clrMapOvr>
  <p:transition xmlns:p14="http://schemas.microsoft.com/office/powerpoint/2010/main" spd="med">
    <p:wipe dir="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3166685C-DC10-42FA-A9E2-0C7A78EEE157}" type="datetime1">
              <a:rPr lang="en-US" altLang="en-US"/>
              <a:pPr>
                <a:defRPr/>
              </a:pPr>
              <a:t>7/3/15</a:t>
            </a:fld>
            <a:endParaRPr lang="en-US" altLang="en-US"/>
          </a:p>
        </p:txBody>
      </p:sp>
      <p:sp>
        <p:nvSpPr>
          <p:cNvPr id="6" name="Footer Placeholder 4"/>
          <p:cNvSpPr>
            <a:spLocks noGrp="1"/>
          </p:cNvSpPr>
          <p:nvPr>
            <p:ph type="ftr" sz="quarter" idx="11"/>
          </p:nvPr>
        </p:nvSpPr>
        <p:spPr/>
        <p:txBody>
          <a:bodyPr/>
          <a:lstStyle>
            <a:lvl1pPr defTabSz="457200">
              <a:defRPr/>
            </a:lvl1pPr>
          </a:lstStyle>
          <a:p>
            <a:pPr>
              <a:defRPr/>
            </a:pPr>
            <a:endParaRPr lang="en-US"/>
          </a:p>
        </p:txBody>
      </p:sp>
      <p:sp>
        <p:nvSpPr>
          <p:cNvPr id="7"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A17AA0CE-D52B-4E21-8555-DA2570A25C40}" type="slidenum">
              <a:rPr lang="en-US" altLang="en-US"/>
              <a:pPr>
                <a:defRPr/>
              </a:pPr>
              <a:t>‹#›</a:t>
            </a:fld>
            <a:endParaRPr lang="en-US" altLang="en-US"/>
          </a:p>
        </p:txBody>
      </p:sp>
    </p:spTree>
    <p:extLst>
      <p:ext uri="{BB962C8B-B14F-4D97-AF65-F5344CB8AC3E}">
        <p14:creationId xmlns:p14="http://schemas.microsoft.com/office/powerpoint/2010/main" val="3285534694"/>
      </p:ext>
    </p:extLst>
  </p:cSld>
  <p:clrMapOvr>
    <a:masterClrMapping/>
  </p:clrMapOvr>
  <p:transition xmlns:p14="http://schemas.microsoft.com/office/powerpoint/2010/main" spd="med">
    <p:wipe dir="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22410F2E-9E44-4486-985B-3FAA98199162}" type="datetime1">
              <a:rPr lang="en-US" altLang="en-US"/>
              <a:pPr>
                <a:defRPr/>
              </a:pPr>
              <a:t>7/3/15</a:t>
            </a:fld>
            <a:endParaRPr lang="en-US" alt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F335764C-0BDC-4C16-A9E8-7B0845959E9D}" type="slidenum">
              <a:rPr lang="en-US" altLang="en-US"/>
              <a:pPr>
                <a:defRPr/>
              </a:pPr>
              <a:t>‹#›</a:t>
            </a:fld>
            <a:endParaRPr lang="en-US" altLang="en-US"/>
          </a:p>
        </p:txBody>
      </p:sp>
    </p:spTree>
    <p:extLst>
      <p:ext uri="{BB962C8B-B14F-4D97-AF65-F5344CB8AC3E}">
        <p14:creationId xmlns:p14="http://schemas.microsoft.com/office/powerpoint/2010/main" val="232333589"/>
      </p:ext>
    </p:extLst>
  </p:cSld>
  <p:clrMapOvr>
    <a:masterClrMapping/>
  </p:clrMapOvr>
  <p:transition xmlns:p14="http://schemas.microsoft.com/office/powerpoint/2010/main" spd="med">
    <p:wipe dir="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fontAlgn="auto">
              <a:spcBef>
                <a:spcPts val="0"/>
              </a:spcBef>
              <a:spcAft>
                <a:spcPts val="0"/>
              </a:spcAft>
              <a:defRPr>
                <a:ea typeface="+mn-ea"/>
              </a:defRPr>
            </a:lvl1pPr>
          </a:lstStyle>
          <a:p>
            <a:pPr>
              <a:defRPr/>
            </a:pPr>
            <a:fld id="{AE7FA774-D939-438F-A3E3-E421EE8FA4E7}" type="datetime1">
              <a:rPr lang="en-US" altLang="en-US"/>
              <a:pPr>
                <a:defRPr/>
              </a:pPr>
              <a:t>7/3/15</a:t>
            </a:fld>
            <a:endParaRPr lang="en-US" altLang="en-US"/>
          </a:p>
        </p:txBody>
      </p:sp>
      <p:sp>
        <p:nvSpPr>
          <p:cNvPr id="5" name="Footer Placeholder 4"/>
          <p:cNvSpPr>
            <a:spLocks noGrp="1"/>
          </p:cNvSpPr>
          <p:nvPr>
            <p:ph type="ftr" sz="quarter" idx="11"/>
          </p:nvPr>
        </p:nvSpPr>
        <p:spPr/>
        <p:txBody>
          <a:bodyPr/>
          <a:lstStyle>
            <a:lvl1pPr defTabSz="45720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ea typeface="+mn-ea"/>
              </a:defRPr>
            </a:lvl1pPr>
          </a:lstStyle>
          <a:p>
            <a:pPr>
              <a:defRPr/>
            </a:pPr>
            <a:fld id="{B566813D-4A5F-4AFE-BEF2-10FF840AC13C}" type="slidenum">
              <a:rPr lang="en-US" altLang="en-US"/>
              <a:pPr>
                <a:defRPr/>
              </a:pPr>
              <a:t>‹#›</a:t>
            </a:fld>
            <a:endParaRPr lang="en-US" altLang="en-US"/>
          </a:p>
        </p:txBody>
      </p:sp>
    </p:spTree>
    <p:extLst>
      <p:ext uri="{BB962C8B-B14F-4D97-AF65-F5344CB8AC3E}">
        <p14:creationId xmlns:p14="http://schemas.microsoft.com/office/powerpoint/2010/main" val="163019203"/>
      </p:ext>
    </p:extLst>
  </p:cSld>
  <p:clrMapOvr>
    <a:masterClrMapping/>
  </p:clrMapOvr>
  <p:transition xmlns:p14="http://schemas.microsoft.com/office/powerpoint/2010/main" spd="med">
    <p:wipe dir="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1148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724400" y="1905000"/>
            <a:ext cx="4114800" cy="4191000"/>
          </a:xfrm>
        </p:spPr>
        <p:txBody>
          <a:bodyPr/>
          <a:lstStyle/>
          <a:p>
            <a:pPr lvl="0"/>
            <a:endParaRPr lang="en-US" noProof="0"/>
          </a:p>
        </p:txBody>
      </p:sp>
      <p:sp>
        <p:nvSpPr>
          <p:cNvPr id="5" name="Slide Number Placeholder 4"/>
          <p:cNvSpPr>
            <a:spLocks noGrp="1"/>
          </p:cNvSpPr>
          <p:nvPr>
            <p:ph type="sldNum" sz="quarter" idx="10"/>
          </p:nvPr>
        </p:nvSpPr>
        <p:spPr>
          <a:xfrm>
            <a:off x="6553200" y="6096000"/>
            <a:ext cx="1905000" cy="457200"/>
          </a:xfrm>
        </p:spPr>
        <p:txBody>
          <a:bodyPr/>
          <a:lstStyle>
            <a:lvl1pPr defTabSz="457200" fontAlgn="auto">
              <a:spcBef>
                <a:spcPts val="0"/>
              </a:spcBef>
              <a:spcAft>
                <a:spcPts val="0"/>
              </a:spcAft>
              <a:defRPr>
                <a:ea typeface="+mn-ea"/>
              </a:defRPr>
            </a:lvl1pPr>
          </a:lstStyle>
          <a:p>
            <a:pPr>
              <a:defRPr/>
            </a:pPr>
            <a:fld id="{C9CD636D-6C96-40C8-B1AF-1DB0AEA9B945}" type="slidenum">
              <a:rPr lang="en-US" altLang="en-US"/>
              <a:pPr>
                <a:defRPr/>
              </a:pPr>
              <a:t>‹#›</a:t>
            </a:fld>
            <a:endParaRPr lang="en-US" altLang="en-US"/>
          </a:p>
        </p:txBody>
      </p:sp>
    </p:spTree>
    <p:extLst>
      <p:ext uri="{BB962C8B-B14F-4D97-AF65-F5344CB8AC3E}">
        <p14:creationId xmlns:p14="http://schemas.microsoft.com/office/powerpoint/2010/main" val="3632491800"/>
      </p:ext>
    </p:extLst>
  </p:cSld>
  <p:clrMapOvr>
    <a:masterClrMapping/>
  </p:clrMapOvr>
  <p:transition xmlns:p14="http://schemas.microsoft.com/office/powerpoint/2010/main" spd="slow">
    <p:wipe dir="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defTabSz="457200" fontAlgn="auto">
              <a:spcBef>
                <a:spcPts val="0"/>
              </a:spcBef>
              <a:spcAft>
                <a:spcPts val="0"/>
              </a:spcAft>
              <a:defRPr>
                <a:ea typeface="+mn-ea"/>
              </a:defRPr>
            </a:lvl1pPr>
          </a:lstStyle>
          <a:p>
            <a:pPr>
              <a:defRPr/>
            </a:pPr>
            <a:fld id="{E8B0D31D-C455-406E-B984-D5C16DCEE8DD}" type="slidenum">
              <a:rPr lang="en-US" altLang="en-US"/>
              <a:pPr>
                <a:defRPr/>
              </a:pPr>
              <a:t>‹#›</a:t>
            </a:fld>
            <a:endParaRPr lang="en-US" altLang="en-US"/>
          </a:p>
        </p:txBody>
      </p:sp>
    </p:spTree>
    <p:extLst>
      <p:ext uri="{BB962C8B-B14F-4D97-AF65-F5344CB8AC3E}">
        <p14:creationId xmlns:p14="http://schemas.microsoft.com/office/powerpoint/2010/main" val="49549047"/>
      </p:ext>
    </p:extLst>
  </p:cSld>
  <p:clrMapOvr>
    <a:masterClrMapping/>
  </p:clrMapOvr>
  <p:transition xmlns:p14="http://schemas.microsoft.com/office/powerpoint/2010/main" spd="slow">
    <p:wipe dir="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1">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4"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2960" y="758952"/>
            <a:ext cx="7543800" cy="3566160"/>
          </a:xfrm>
        </p:spPr>
        <p:txBody>
          <a:bodyPr/>
          <a:lstStyle>
            <a:lvl1pPr algn="l">
              <a:lnSpc>
                <a:spcPct val="85000"/>
              </a:lnSpc>
              <a:defRPr sz="6000" spc="-38"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0"/>
            <a:ext cx="7543800" cy="1143000"/>
          </a:xfrm>
        </p:spPr>
        <p:txBody>
          <a:bodyPr lIns="68580" rIns="6858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smtClean="0"/>
            </a:lvl1pPr>
          </a:lstStyle>
          <a:p>
            <a:pPr>
              <a:defRPr/>
            </a:pPr>
            <a:fld id="{71FF8A9D-6CA6-EE4E-AF2E-5D0BAE74CF8B}" type="datetime1">
              <a:rPr lang="en-US"/>
              <a:pPr>
                <a:defRPr/>
              </a:pPr>
              <a:t>7/3/15</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smtClean="0"/>
            </a:lvl1pPr>
          </a:lstStyle>
          <a:p>
            <a:pPr>
              <a:defRPr/>
            </a:pPr>
            <a:fld id="{ADFBBE43-78DB-5B4B-A0A2-ECF92DC0E6B2}" type="slidenum">
              <a:rPr lang="en-US"/>
              <a:pPr>
                <a:defRPr/>
              </a:pPr>
              <a:t>‹#›</a:t>
            </a:fld>
            <a:endParaRPr lang="en-US"/>
          </a:p>
        </p:txBody>
      </p:sp>
    </p:spTree>
    <p:extLst>
      <p:ext uri="{BB962C8B-B14F-4D97-AF65-F5344CB8AC3E}">
        <p14:creationId xmlns:p14="http://schemas.microsoft.com/office/powerpoint/2010/main" val="3929185851"/>
      </p:ext>
    </p:extLst>
  </p:cSld>
  <p:clrMapOvr>
    <a:overrideClrMapping bg1="lt1" tx1="dk1" bg2="lt2" tx2="dk2" accent1="accent1" accent2="accent2" accent3="accent3" accent4="accent4" accent5="accent5" accent6="accent6" hlink="hlink" folHlink="folHlink"/>
  </p:clrMapOvr>
  <p:hf hdr="0" dt="0"/>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59" y="1473254"/>
            <a:ext cx="7543801" cy="641525"/>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a:xfrm>
            <a:off x="822960" y="2223420"/>
            <a:ext cx="754380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C4A044C9-CF6D-8441-B1CA-B6355790C864}" type="datetime1">
              <a:rPr lang="en-US"/>
              <a:pPr>
                <a:defRPr/>
              </a:pPr>
              <a:t>7/3/15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E33B92-5D52-B64D-ABC1-690CFF79EF29}" type="slidenum">
              <a:rPr lang="en-US"/>
              <a:pPr>
                <a:defRPr/>
              </a:pPr>
              <a:t>‹#›</a:t>
            </a:fld>
            <a:endParaRPr lang="en-US"/>
          </a:p>
        </p:txBody>
      </p:sp>
    </p:spTree>
    <p:extLst>
      <p:ext uri="{BB962C8B-B14F-4D97-AF65-F5344CB8AC3E}">
        <p14:creationId xmlns:p14="http://schemas.microsoft.com/office/powerpoint/2010/main" val="292706262"/>
      </p:ext>
    </p:extLst>
  </p:cSld>
  <p:clrMapOvr>
    <a:masterClrMapping/>
  </p:clrMapOvr>
  <p:hf hdr="0" dt="0"/>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4"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22960" y="758952"/>
            <a:ext cx="7543800" cy="3566160"/>
          </a:xfrm>
        </p:spPr>
        <p:txBody>
          <a:bodyPr anchorCtr="0"/>
          <a:lstStyle>
            <a:lvl1pPr>
              <a:lnSpc>
                <a:spcPct val="85000"/>
              </a:lnSpc>
              <a:defRPr sz="6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68580" rIns="68580">
            <a:normAutofit/>
          </a:bodyPr>
          <a:lstStyle>
            <a:lvl1pPr marL="0" indent="0">
              <a:buNone/>
              <a:defRPr sz="1800" cap="all" spc="150" baseline="0">
                <a:solidFill>
                  <a:schemeClr val="tx2"/>
                </a:solidFill>
                <a:latin typeface="+mj-lt"/>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smtClean="0"/>
            </a:lvl1pPr>
          </a:lstStyle>
          <a:p>
            <a:pPr>
              <a:defRPr/>
            </a:pPr>
            <a:fld id="{9DF58CB8-56C9-8640-8803-8DA8347BC85B}" type="datetime1">
              <a:rPr lang="en-US"/>
              <a:pPr>
                <a:defRPr/>
              </a:pPr>
              <a:t>7/3/15</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smtClean="0"/>
            </a:lvl1pPr>
          </a:lstStyle>
          <a:p>
            <a:pPr>
              <a:defRPr/>
            </a:pPr>
            <a:fld id="{59403E7B-56A3-BD46-AA43-79724C4E4804}" type="slidenum">
              <a:rPr lang="en-US"/>
              <a:pPr>
                <a:defRPr/>
              </a:pPr>
              <a:t>‹#›</a:t>
            </a:fld>
            <a:endParaRPr lang="en-US"/>
          </a:p>
        </p:txBody>
      </p:sp>
    </p:spTree>
    <p:extLst>
      <p:ext uri="{BB962C8B-B14F-4D97-AF65-F5344CB8AC3E}">
        <p14:creationId xmlns:p14="http://schemas.microsoft.com/office/powerpoint/2010/main" val="3996344696"/>
      </p:ext>
    </p:extLst>
  </p:cSld>
  <p:clrMapOvr>
    <a:masterClrMapping/>
  </p:clrMapOvr>
  <p:transition xmlns:p14="http://schemas.microsoft.com/office/powerpoint/2010/main" spd="med">
    <p:wipe dir="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08050" y="1419667"/>
            <a:ext cx="7601312" cy="69737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59" y="2243303"/>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2223421"/>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fld id="{0C4AB740-6E3E-FE48-B673-0F0260DF0CB6}" type="datetime1">
              <a:rPr lang="en-US"/>
              <a:pPr>
                <a:defRPr/>
              </a:pPr>
              <a:t>7/3/15</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B9EC973-705F-874C-AABD-D39DAD2C6A47}" type="slidenum">
              <a:rPr lang="en-US"/>
              <a:pPr>
                <a:defRPr/>
              </a:pPr>
              <a:t>‹#›</a:t>
            </a:fld>
            <a:endParaRPr lang="en-US"/>
          </a:p>
        </p:txBody>
      </p:sp>
    </p:spTree>
    <p:extLst>
      <p:ext uri="{BB962C8B-B14F-4D97-AF65-F5344CB8AC3E}">
        <p14:creationId xmlns:p14="http://schemas.microsoft.com/office/powerpoint/2010/main" val="2636779965"/>
      </p:ext>
    </p:extLst>
  </p:cSld>
  <p:clrMapOvr>
    <a:masterClrMapping/>
  </p:clrMapOvr>
  <p:transition xmlns:p14="http://schemas.microsoft.com/office/powerpoint/2010/main" spd="med">
    <p:wipe dir="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1439544"/>
            <a:ext cx="7543800" cy="67749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296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6344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smtClean="0"/>
            </a:lvl1pPr>
          </a:lstStyle>
          <a:p>
            <a:pPr>
              <a:defRPr/>
            </a:pPr>
            <a:fld id="{9AAABE31-5B19-5B42-9A90-4B7198C93D82}" type="datetime1">
              <a:rPr lang="en-US"/>
              <a:pPr>
                <a:defRPr/>
              </a:pPr>
              <a:t>7/3/15</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D7867D74-2006-7E40-8EF8-4C0EF32BAF45}" type="slidenum">
              <a:rPr lang="en-US"/>
              <a:pPr>
                <a:defRPr/>
              </a:pPr>
              <a:t>‹#›</a:t>
            </a:fld>
            <a:endParaRPr lang="en-US"/>
          </a:p>
        </p:txBody>
      </p:sp>
    </p:spTree>
    <p:extLst>
      <p:ext uri="{BB962C8B-B14F-4D97-AF65-F5344CB8AC3E}">
        <p14:creationId xmlns:p14="http://schemas.microsoft.com/office/powerpoint/2010/main" val="1028646417"/>
      </p:ext>
    </p:extLst>
  </p:cSld>
  <p:clrMapOvr>
    <a:masterClrMapping/>
  </p:clrMapOvr>
  <p:transition xmlns:p14="http://schemas.microsoft.com/office/powerpoint/2010/main" spd="med">
    <p:wipe dir="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00602" y="1389852"/>
            <a:ext cx="6858000" cy="727187"/>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D0EBBE4A-45EC-024C-951C-FD9594CA4311}" type="datetime1">
              <a:rPr lang="en-US"/>
              <a:pPr>
                <a:defRPr/>
              </a:pPr>
              <a:t>7/3/15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4CBC7A2-123E-A648-A60D-B1FBA73FA4D1}" type="slidenum">
              <a:rPr lang="en-US"/>
              <a:pPr>
                <a:defRPr/>
              </a:pPr>
              <a:t>‹#›</a:t>
            </a:fld>
            <a:endParaRPr lang="en-US"/>
          </a:p>
        </p:txBody>
      </p:sp>
    </p:spTree>
    <p:extLst>
      <p:ext uri="{BB962C8B-B14F-4D97-AF65-F5344CB8AC3E}">
        <p14:creationId xmlns:p14="http://schemas.microsoft.com/office/powerpoint/2010/main" val="159027486"/>
      </p:ext>
    </p:extLst>
  </p:cSld>
  <p:clrMapOvr>
    <a:masterClrMapping/>
  </p:clrMapOvr>
  <p:hf hdr="0" dt="0"/>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p:txBody>
          <a:bodyPr/>
          <a:lstStyle>
            <a:lvl1pPr>
              <a:defRPr smtClean="0"/>
            </a:lvl1pPr>
          </a:lstStyle>
          <a:p>
            <a:pPr>
              <a:defRPr/>
            </a:pPr>
            <a:fld id="{164254C2-DA68-4348-960B-689CE12FB30B}" type="datetime1">
              <a:rPr lang="en-US"/>
              <a:pPr>
                <a:defRPr/>
              </a:pPr>
              <a:t>7/3/15</a:t>
            </a:fld>
            <a:endParaRPr lang="en-US"/>
          </a:p>
        </p:txBody>
      </p:sp>
      <p:sp>
        <p:nvSpPr>
          <p:cNvPr id="7"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8" name="Slide Number Placeholder 8"/>
          <p:cNvSpPr>
            <a:spLocks noGrp="1"/>
          </p:cNvSpPr>
          <p:nvPr>
            <p:ph type="sldNum" sz="quarter" idx="12"/>
          </p:nvPr>
        </p:nvSpPr>
        <p:spPr/>
        <p:txBody>
          <a:bodyPr rtlCol="0"/>
          <a:lstStyle>
            <a:lvl1pPr>
              <a:defRPr>
                <a:latin typeface="Arial" pitchFamily="34" charset="0"/>
                <a:ea typeface="ＭＳ Ｐゴシック" pitchFamily="34" charset="-128"/>
                <a:cs typeface="Arial" pitchFamily="34" charset="0"/>
              </a:defRPr>
            </a:lvl1pPr>
          </a:lstStyle>
          <a:p>
            <a:pPr>
              <a:defRPr/>
            </a:pPr>
            <a:endParaRPr lang="en-US"/>
          </a:p>
        </p:txBody>
      </p:sp>
    </p:spTree>
    <p:extLst>
      <p:ext uri="{BB962C8B-B14F-4D97-AF65-F5344CB8AC3E}">
        <p14:creationId xmlns:p14="http://schemas.microsoft.com/office/powerpoint/2010/main" val="36448138"/>
      </p:ext>
    </p:extLst>
  </p:cSld>
  <p:clrMapOvr>
    <a:masterClrMapping/>
  </p:clrMapOvr>
  <p:transition xmlns:p14="http://schemas.microsoft.com/office/powerpoint/2010/main" spd="med">
    <p:wipe dir="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1"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030539"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27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1"/>
            <a:ext cx="2400300" cy="3379124"/>
          </a:xfrm>
        </p:spPr>
        <p:txBody>
          <a:bodyPr lIns="68580" rIns="68580">
            <a:normAutofit/>
          </a:bodyPr>
          <a:lstStyle>
            <a:lvl1pPr marL="0" indent="0">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a:xfrm>
            <a:off x="349250" y="6460067"/>
            <a:ext cx="1963738" cy="364067"/>
          </a:xfrm>
        </p:spPr>
        <p:txBody>
          <a:bodyPr/>
          <a:lstStyle>
            <a:lvl1pPr>
              <a:defRPr smtClean="0"/>
            </a:lvl1pPr>
          </a:lstStyle>
          <a:p>
            <a:pPr>
              <a:defRPr/>
            </a:pPr>
            <a:fld id="{FE2FD570-043C-E040-AD19-8F931D8CC20E}" type="datetime1">
              <a:rPr lang="en-US"/>
              <a:pPr>
                <a:defRPr/>
              </a:pPr>
              <a:t>7/3/15</a:t>
            </a:fld>
            <a:endParaRPr lang="en-US"/>
          </a:p>
        </p:txBody>
      </p:sp>
      <p:sp>
        <p:nvSpPr>
          <p:cNvPr id="8" name="Footer Placeholder 5"/>
          <p:cNvSpPr>
            <a:spLocks noGrp="1"/>
          </p:cNvSpPr>
          <p:nvPr>
            <p:ph type="ftr" sz="quarter" idx="11"/>
          </p:nvPr>
        </p:nvSpPr>
        <p:spPr>
          <a:xfrm>
            <a:off x="3600450" y="6460067"/>
            <a:ext cx="3486150" cy="364067"/>
          </a:xfrm>
        </p:spPr>
        <p:txBody>
          <a:bodyPr/>
          <a:lstStyle>
            <a:lvl1pPr algn="l">
              <a:defRPr>
                <a:solidFill>
                  <a:schemeClr val="tx2"/>
                </a:solidFill>
              </a:defRPr>
            </a:lvl1pPr>
          </a:lstStyle>
          <a:p>
            <a:pPr>
              <a:defRPr/>
            </a:pPr>
            <a:endParaRPr lang="en-US">
              <a:solidFill>
                <a:srgbClr val="335B74"/>
              </a:solidFill>
            </a:endParaRPr>
          </a:p>
        </p:txBody>
      </p:sp>
      <p:sp>
        <p:nvSpPr>
          <p:cNvPr id="9" name="Slide Number Placeholder 6"/>
          <p:cNvSpPr>
            <a:spLocks noGrp="1"/>
          </p:cNvSpPr>
          <p:nvPr>
            <p:ph type="sldNum" sz="quarter" idx="12"/>
          </p:nvPr>
        </p:nvSpPr>
        <p:spPr/>
        <p:txBody>
          <a:bodyPr/>
          <a:lstStyle>
            <a:lvl1pPr>
              <a:defRPr smtClean="0">
                <a:solidFill>
                  <a:schemeClr val="tx2"/>
                </a:solidFill>
              </a:defRPr>
            </a:lvl1pPr>
          </a:lstStyle>
          <a:p>
            <a:pPr>
              <a:defRPr/>
            </a:pPr>
            <a:fld id="{1DF1331A-FE34-1A4E-A101-9E6C27C9FF9D}" type="slidenum">
              <a:rPr lang="en-US">
                <a:solidFill>
                  <a:srgbClr val="335B74"/>
                </a:solidFill>
              </a:rPr>
              <a:pPr>
                <a:defRPr/>
              </a:pPr>
              <a:t>‹#›</a:t>
            </a:fld>
            <a:endParaRPr lang="en-US">
              <a:solidFill>
                <a:srgbClr val="335B74"/>
              </a:solidFill>
            </a:endParaRPr>
          </a:p>
        </p:txBody>
      </p:sp>
    </p:spTree>
    <p:extLst>
      <p:ext uri="{BB962C8B-B14F-4D97-AF65-F5344CB8AC3E}">
        <p14:creationId xmlns:p14="http://schemas.microsoft.com/office/powerpoint/2010/main" val="2475193698"/>
      </p:ext>
    </p:extLst>
  </p:cSld>
  <p:clrMapOvr>
    <a:masterClrMapping/>
  </p:clrMapOvr>
  <p:hf hdr="0" dt="0"/>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1"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 y="4914901"/>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tIns="0" bIns="0">
            <a:noAutofit/>
          </a:bodyPr>
          <a:lstStyle>
            <a:lvl1pPr>
              <a:defRPr sz="27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1"/>
            <a:ext cx="9143989" cy="4915076"/>
          </a:xfrm>
          <a:blipFill>
            <a:blip r:embed="rId2"/>
            <a:stretch>
              <a:fillRect/>
            </a:stretch>
          </a:blipFill>
        </p:spPr>
        <p:txBody>
          <a:bodyPr lIns="342900" tIns="342900" rtlCol="0">
            <a:normAutofit/>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22960" y="5907023"/>
            <a:ext cx="7584948" cy="594360"/>
          </a:xfrm>
        </p:spPr>
        <p:txBody>
          <a:bodyPr lIns="68580" tIns="0" rIns="68580" bIns="0">
            <a:normAutofit/>
          </a:bodyPr>
          <a:lstStyle>
            <a:lvl1pPr marL="0" indent="0">
              <a:spcBef>
                <a:spcPts val="0"/>
              </a:spcBef>
              <a:spcAft>
                <a:spcPts val="450"/>
              </a:spcAft>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smtClean="0"/>
            </a:lvl1pPr>
          </a:lstStyle>
          <a:p>
            <a:pPr>
              <a:defRPr/>
            </a:pPr>
            <a:fld id="{C7A0F285-55AC-F24E-A304-9BC8DA56B705}" type="datetime1">
              <a:rPr lang="en-US"/>
              <a:pPr>
                <a:defRPr/>
              </a:pPr>
              <a:t>7/3/15</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smtClean="0"/>
            </a:lvl1pPr>
          </a:lstStyle>
          <a:p>
            <a:pPr>
              <a:defRPr/>
            </a:pPr>
            <a:fld id="{9A9A0270-B454-2647-83CA-E7C75801B20E}" type="slidenum">
              <a:rPr lang="en-US"/>
              <a:pPr>
                <a:defRPr/>
              </a:pPr>
              <a:t>‹#›</a:t>
            </a:fld>
            <a:endParaRPr lang="en-US"/>
          </a:p>
        </p:txBody>
      </p:sp>
    </p:spTree>
    <p:extLst>
      <p:ext uri="{BB962C8B-B14F-4D97-AF65-F5344CB8AC3E}">
        <p14:creationId xmlns:p14="http://schemas.microsoft.com/office/powerpoint/2010/main" val="1152809946"/>
      </p:ext>
    </p:extLst>
  </p:cSld>
  <p:clrMapOvr>
    <a:masterClrMapping/>
  </p:clrMapOvr>
  <p:transition xmlns:p14="http://schemas.microsoft.com/office/powerpoint/2010/main" spd="med">
    <p:wipe dir="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00602" y="1390150"/>
            <a:ext cx="6858000" cy="615263"/>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smtClean="0"/>
            </a:lvl1pPr>
          </a:lstStyle>
          <a:p>
            <a:pPr>
              <a:defRPr/>
            </a:pPr>
            <a:fld id="{CB42F09C-631F-6D4F-8C67-F6E3BB7B0F72}" type="datetime1">
              <a:rPr lang="en-US"/>
              <a:pPr>
                <a:defRPr/>
              </a:pPr>
              <a:t>7/3/15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F934D9BE-1B09-B34E-A5D2-658CD146B399}" type="slidenum">
              <a:rPr lang="en-US"/>
              <a:pPr>
                <a:defRPr/>
              </a:pPr>
              <a:t>‹#›</a:t>
            </a:fld>
            <a:endParaRPr lang="en-US"/>
          </a:p>
        </p:txBody>
      </p:sp>
    </p:spTree>
    <p:extLst>
      <p:ext uri="{BB962C8B-B14F-4D97-AF65-F5344CB8AC3E}">
        <p14:creationId xmlns:p14="http://schemas.microsoft.com/office/powerpoint/2010/main" val="3792110227"/>
      </p:ext>
    </p:extLst>
  </p:cSld>
  <p:clrMapOvr>
    <a:masterClrMapping/>
  </p:clrMapOvr>
  <p:transition xmlns:p14="http://schemas.microsoft.com/office/powerpoint/2010/main" spd="med">
    <p:wipe dir="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414778"/>
            <a:ext cx="5800725" cy="5757423"/>
          </a:xfrm>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smtClean="0"/>
            </a:lvl1pPr>
          </a:lstStyle>
          <a:p>
            <a:pPr>
              <a:defRPr/>
            </a:pPr>
            <a:fld id="{487E3F15-42A2-9B42-B6A4-BCB5612CD393}" type="datetime1">
              <a:rPr lang="en-US"/>
              <a:pPr>
                <a:defRPr/>
              </a:pPr>
              <a:t>7/3/15</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smtClean="0"/>
            </a:lvl1pPr>
          </a:lstStyle>
          <a:p>
            <a:pPr>
              <a:defRPr/>
            </a:pPr>
            <a:fld id="{9E9FF0E1-BA76-1A4F-B9C7-D8A413A96C07}" type="slidenum">
              <a:rPr lang="en-US"/>
              <a:pPr>
                <a:defRPr/>
              </a:pPr>
              <a:t>‹#›</a:t>
            </a:fld>
            <a:endParaRPr lang="en-US"/>
          </a:p>
        </p:txBody>
      </p:sp>
    </p:spTree>
    <p:extLst>
      <p:ext uri="{BB962C8B-B14F-4D97-AF65-F5344CB8AC3E}">
        <p14:creationId xmlns:p14="http://schemas.microsoft.com/office/powerpoint/2010/main" val="2789442713"/>
      </p:ext>
    </p:extLst>
  </p:cSld>
  <p:clrMapOvr>
    <a:masterClrMapping/>
  </p:clrMapOvr>
  <p:transition xmlns:p14="http://schemas.microsoft.com/office/powerpoint/2010/main" spd="med">
    <p:wipe dir="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5"/>
            <a:ext cx="41148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905005"/>
            <a:ext cx="41148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685" y="6096477"/>
            <a:ext cx="1904523" cy="457200"/>
          </a:xfrm>
        </p:spPr>
        <p:txBody>
          <a:bodyPr/>
          <a:lstStyle>
            <a:lvl1pPr>
              <a:defRPr/>
            </a:lvl1pPr>
          </a:lstStyle>
          <a:p>
            <a:pPr>
              <a:defRPr/>
            </a:pPr>
            <a:fld id="{B503737A-9666-3641-8425-57755586756B}" type="slidenum">
              <a:rPr lang="en-US"/>
              <a:pPr>
                <a:defRPr/>
              </a:pPr>
              <a:t>‹#›</a:t>
            </a:fld>
            <a:endParaRPr lang="en-US"/>
          </a:p>
        </p:txBody>
      </p:sp>
    </p:spTree>
    <p:extLst>
      <p:ext uri="{BB962C8B-B14F-4D97-AF65-F5344CB8AC3E}">
        <p14:creationId xmlns:p14="http://schemas.microsoft.com/office/powerpoint/2010/main" val="2385171321"/>
      </p:ext>
    </p:extLst>
  </p:cSld>
  <p:clrMapOvr>
    <a:masterClrMapping/>
  </p:clrMapOvr>
  <p:transition xmlns:p14="http://schemas.microsoft.com/office/powerpoint/2010/main" spd="slow">
    <p:wipe dir="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563F2559-6D5A-694C-89BC-77B3776EB439}" type="slidenum">
              <a:rPr lang="en-US"/>
              <a:pPr>
                <a:defRPr/>
              </a:pPr>
              <a:t>‹#›</a:t>
            </a:fld>
            <a:endParaRPr lang="en-US" dirty="0"/>
          </a:p>
        </p:txBody>
      </p:sp>
    </p:spTree>
    <p:extLst>
      <p:ext uri="{BB962C8B-B14F-4D97-AF65-F5344CB8AC3E}">
        <p14:creationId xmlns:p14="http://schemas.microsoft.com/office/powerpoint/2010/main" val="2441156670"/>
      </p:ext>
    </p:extLst>
  </p:cSld>
  <p:clrMapOvr>
    <a:masterClrMapping/>
  </p:clrMapOvr>
  <p:transition xmlns:p14="http://schemas.microsoft.com/office/powerpoint/2010/main" spd="slow">
    <p:wipe dir="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9" indent="0" algn="ctr">
              <a:buNone/>
              <a:defRPr>
                <a:solidFill>
                  <a:schemeClr val="tx1">
                    <a:tint val="75000"/>
                  </a:schemeClr>
                </a:solidFill>
              </a:defRPr>
            </a:lvl2pPr>
            <a:lvl3pPr marL="914118" indent="0" algn="ctr">
              <a:buNone/>
              <a:defRPr>
                <a:solidFill>
                  <a:schemeClr val="tx1">
                    <a:tint val="75000"/>
                  </a:schemeClr>
                </a:solidFill>
              </a:defRPr>
            </a:lvl3pPr>
            <a:lvl4pPr marL="1371180" indent="0" algn="ctr">
              <a:buNone/>
              <a:defRPr>
                <a:solidFill>
                  <a:schemeClr val="tx1">
                    <a:tint val="75000"/>
                  </a:schemeClr>
                </a:solidFill>
              </a:defRPr>
            </a:lvl4pPr>
            <a:lvl5pPr marL="1828239" indent="0" algn="ctr">
              <a:buNone/>
              <a:defRPr>
                <a:solidFill>
                  <a:schemeClr val="tx1">
                    <a:tint val="75000"/>
                  </a:schemeClr>
                </a:solidFill>
              </a:defRPr>
            </a:lvl5pPr>
            <a:lvl6pPr marL="2285298" indent="0" algn="ctr">
              <a:buNone/>
              <a:defRPr>
                <a:solidFill>
                  <a:schemeClr val="tx1">
                    <a:tint val="75000"/>
                  </a:schemeClr>
                </a:solidFill>
              </a:defRPr>
            </a:lvl6pPr>
            <a:lvl7pPr marL="2742360" indent="0" algn="ctr">
              <a:buNone/>
              <a:defRPr>
                <a:solidFill>
                  <a:schemeClr val="tx1">
                    <a:tint val="75000"/>
                  </a:schemeClr>
                </a:solidFill>
              </a:defRPr>
            </a:lvl7pPr>
            <a:lvl8pPr marL="3199416" indent="0" algn="ctr">
              <a:buNone/>
              <a:defRPr>
                <a:solidFill>
                  <a:schemeClr val="tx1">
                    <a:tint val="75000"/>
                  </a:schemeClr>
                </a:solidFill>
              </a:defRPr>
            </a:lvl8pPr>
            <a:lvl9pPr marL="36564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68923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93338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59" indent="0">
              <a:buNone/>
              <a:defRPr sz="1800">
                <a:solidFill>
                  <a:schemeClr val="tx1">
                    <a:tint val="75000"/>
                  </a:schemeClr>
                </a:solidFill>
              </a:defRPr>
            </a:lvl2pPr>
            <a:lvl3pPr marL="914118" indent="0">
              <a:buNone/>
              <a:defRPr sz="1600">
                <a:solidFill>
                  <a:schemeClr val="tx1">
                    <a:tint val="75000"/>
                  </a:schemeClr>
                </a:solidFill>
              </a:defRPr>
            </a:lvl3pPr>
            <a:lvl4pPr marL="1371180" indent="0">
              <a:buNone/>
              <a:defRPr sz="1400">
                <a:solidFill>
                  <a:schemeClr val="tx1">
                    <a:tint val="75000"/>
                  </a:schemeClr>
                </a:solidFill>
              </a:defRPr>
            </a:lvl4pPr>
            <a:lvl5pPr marL="1828239" indent="0">
              <a:buNone/>
              <a:defRPr sz="1400">
                <a:solidFill>
                  <a:schemeClr val="tx1">
                    <a:tint val="75000"/>
                  </a:schemeClr>
                </a:solidFill>
              </a:defRPr>
            </a:lvl5pPr>
            <a:lvl6pPr marL="2285298" indent="0">
              <a:buNone/>
              <a:defRPr sz="1400">
                <a:solidFill>
                  <a:schemeClr val="tx1">
                    <a:tint val="75000"/>
                  </a:schemeClr>
                </a:solidFill>
              </a:defRPr>
            </a:lvl6pPr>
            <a:lvl7pPr marL="2742360" indent="0">
              <a:buNone/>
              <a:defRPr sz="1400">
                <a:solidFill>
                  <a:schemeClr val="tx1">
                    <a:tint val="75000"/>
                  </a:schemeClr>
                </a:solidFill>
              </a:defRPr>
            </a:lvl7pPr>
            <a:lvl8pPr marL="3199416" indent="0">
              <a:buNone/>
              <a:defRPr sz="1400">
                <a:solidFill>
                  <a:schemeClr val="tx1">
                    <a:tint val="75000"/>
                  </a:schemeClr>
                </a:solidFill>
              </a:defRPr>
            </a:lvl8pPr>
            <a:lvl9pPr marL="365647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6705601"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rtlCol="0" anchor="ctr"/>
          <a:lstStyle/>
          <a:p>
            <a:pPr algn="ctr" defTabSz="914118" fontAlgn="auto">
              <a:spcBef>
                <a:spcPts val="0"/>
              </a:spcBef>
              <a:spcAft>
                <a:spcPts val="0"/>
              </a:spcAft>
            </a:pPr>
            <a:endParaRPr lang="en-US">
              <a:solidFill>
                <a:prstClr val="white"/>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0206" y="543916"/>
            <a:ext cx="6205731" cy="1887389"/>
          </a:xfrm>
          <a:prstGeom prst="rect">
            <a:avLst/>
          </a:prstGeom>
        </p:spPr>
      </p:pic>
    </p:spTree>
    <p:extLst>
      <p:ext uri="{BB962C8B-B14F-4D97-AF65-F5344CB8AC3E}">
        <p14:creationId xmlns:p14="http://schemas.microsoft.com/office/powerpoint/2010/main" val="260602029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699863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228620"/>
      </p:ext>
    </p:extLst>
  </p:cSld>
  <p:clrMapOvr>
    <a:masterClrMapping/>
  </p:clrMapOvr>
  <p:timing>
    <p:tnLst>
      <p:par>
        <p:cTn xmlns:p14="http://schemas.microsoft.com/office/powerpoint/2010/mai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6749382"/>
      </p:ext>
    </p:extLst>
  </p:cSld>
  <p:clrMapOvr>
    <a:masterClrMapping/>
  </p:clrMapOvr>
  <p:timing>
    <p:tnLst>
      <p:par>
        <p:cTn xmlns:p14="http://schemas.microsoft.com/office/powerpoint/2010/mai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759230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088892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8" indent="0">
              <a:buNone/>
              <a:defRPr sz="2400"/>
            </a:lvl3pPr>
            <a:lvl4pPr marL="1371180" indent="0">
              <a:buNone/>
              <a:defRPr sz="2000"/>
            </a:lvl4pPr>
            <a:lvl5pPr marL="1828239" indent="0">
              <a:buNone/>
              <a:defRPr sz="2000"/>
            </a:lvl5pPr>
            <a:lvl6pPr marL="2285298" indent="0">
              <a:buNone/>
              <a:defRPr sz="2000"/>
            </a:lvl6pPr>
            <a:lvl7pPr marL="2742360" indent="0">
              <a:buNone/>
              <a:defRPr sz="2000"/>
            </a:lvl7pPr>
            <a:lvl8pPr marL="3199416" indent="0">
              <a:buNone/>
              <a:defRPr sz="2000"/>
            </a:lvl8pPr>
            <a:lvl9pPr marL="3656478"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9785711"/>
      </p:ext>
    </p:extLst>
  </p:cSld>
  <p:clrMapOvr>
    <a:masterClrMapping/>
  </p:clrMapOvr>
  <p:timing>
    <p:tnLst>
      <p:par>
        <p:cTn xmlns:p14="http://schemas.microsoft.com/office/powerpoint/2010/mai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8876853"/>
      </p:ext>
    </p:extLst>
  </p:cSld>
  <p:clrMapOvr>
    <a:masterClrMapping/>
  </p:clrMapOvr>
  <p:timing>
    <p:tnLst>
      <p:par>
        <p:cTn xmlns:p14="http://schemas.microsoft.com/office/powerpoint/2010/mai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6"/>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6"/>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723750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E96B2E2D-894E-AF4A-8A72-08F43736ABE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9073249"/>
      </p:ext>
    </p:extLst>
  </p:cSld>
  <p:clrMapOvr>
    <a:masterClrMapping/>
  </p:clrMapOvr>
  <p:transition xmlns:p14="http://schemas.microsoft.com/office/powerpoint/2010/main" spd="slow">
    <p:wipe dir="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9" indent="0" algn="ctr">
              <a:buNone/>
              <a:defRPr>
                <a:solidFill>
                  <a:schemeClr val="tx1">
                    <a:tint val="75000"/>
                  </a:schemeClr>
                </a:solidFill>
              </a:defRPr>
            </a:lvl2pPr>
            <a:lvl3pPr marL="914118" indent="0" algn="ctr">
              <a:buNone/>
              <a:defRPr>
                <a:solidFill>
                  <a:schemeClr val="tx1">
                    <a:tint val="75000"/>
                  </a:schemeClr>
                </a:solidFill>
              </a:defRPr>
            </a:lvl3pPr>
            <a:lvl4pPr marL="1371180" indent="0" algn="ctr">
              <a:buNone/>
              <a:defRPr>
                <a:solidFill>
                  <a:schemeClr val="tx1">
                    <a:tint val="75000"/>
                  </a:schemeClr>
                </a:solidFill>
              </a:defRPr>
            </a:lvl4pPr>
            <a:lvl5pPr marL="1828239" indent="0" algn="ctr">
              <a:buNone/>
              <a:defRPr>
                <a:solidFill>
                  <a:schemeClr val="tx1">
                    <a:tint val="75000"/>
                  </a:schemeClr>
                </a:solidFill>
              </a:defRPr>
            </a:lvl5pPr>
            <a:lvl6pPr marL="2285298" indent="0" algn="ctr">
              <a:buNone/>
              <a:defRPr>
                <a:solidFill>
                  <a:schemeClr val="tx1">
                    <a:tint val="75000"/>
                  </a:schemeClr>
                </a:solidFill>
              </a:defRPr>
            </a:lvl6pPr>
            <a:lvl7pPr marL="2742360" indent="0" algn="ctr">
              <a:buNone/>
              <a:defRPr>
                <a:solidFill>
                  <a:schemeClr val="tx1">
                    <a:tint val="75000"/>
                  </a:schemeClr>
                </a:solidFill>
              </a:defRPr>
            </a:lvl7pPr>
            <a:lvl8pPr marL="3199416" indent="0" algn="ctr">
              <a:buNone/>
              <a:defRPr>
                <a:solidFill>
                  <a:schemeClr val="tx1">
                    <a:tint val="75000"/>
                  </a:schemeClr>
                </a:solidFill>
              </a:defRPr>
            </a:lvl8pPr>
            <a:lvl9pPr marL="36564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140034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10947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59" indent="0">
              <a:buNone/>
              <a:defRPr sz="1800">
                <a:solidFill>
                  <a:schemeClr val="tx1">
                    <a:tint val="75000"/>
                  </a:schemeClr>
                </a:solidFill>
              </a:defRPr>
            </a:lvl2pPr>
            <a:lvl3pPr marL="914118" indent="0">
              <a:buNone/>
              <a:defRPr sz="1600">
                <a:solidFill>
                  <a:schemeClr val="tx1">
                    <a:tint val="75000"/>
                  </a:schemeClr>
                </a:solidFill>
              </a:defRPr>
            </a:lvl3pPr>
            <a:lvl4pPr marL="1371180" indent="0">
              <a:buNone/>
              <a:defRPr sz="1400">
                <a:solidFill>
                  <a:schemeClr val="tx1">
                    <a:tint val="75000"/>
                  </a:schemeClr>
                </a:solidFill>
              </a:defRPr>
            </a:lvl4pPr>
            <a:lvl5pPr marL="1828239" indent="0">
              <a:buNone/>
              <a:defRPr sz="1400">
                <a:solidFill>
                  <a:schemeClr val="tx1">
                    <a:tint val="75000"/>
                  </a:schemeClr>
                </a:solidFill>
              </a:defRPr>
            </a:lvl5pPr>
            <a:lvl6pPr marL="2285298" indent="0">
              <a:buNone/>
              <a:defRPr sz="1400">
                <a:solidFill>
                  <a:schemeClr val="tx1">
                    <a:tint val="75000"/>
                  </a:schemeClr>
                </a:solidFill>
              </a:defRPr>
            </a:lvl6pPr>
            <a:lvl7pPr marL="2742360" indent="0">
              <a:buNone/>
              <a:defRPr sz="1400">
                <a:solidFill>
                  <a:schemeClr val="tx1">
                    <a:tint val="75000"/>
                  </a:schemeClr>
                </a:solidFill>
              </a:defRPr>
            </a:lvl7pPr>
            <a:lvl8pPr marL="3199416" indent="0">
              <a:buNone/>
              <a:defRPr sz="1400">
                <a:solidFill>
                  <a:schemeClr val="tx1">
                    <a:tint val="75000"/>
                  </a:schemeClr>
                </a:solidFill>
              </a:defRPr>
            </a:lvl8pPr>
            <a:lvl9pPr marL="365647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6705601"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rtlCol="0" anchor="ctr"/>
          <a:lstStyle/>
          <a:p>
            <a:pPr algn="ctr" defTabSz="914118" fontAlgn="auto">
              <a:spcBef>
                <a:spcPts val="0"/>
              </a:spcBef>
              <a:spcAft>
                <a:spcPts val="0"/>
              </a:spcAft>
            </a:pPr>
            <a:endParaRPr lang="en-US">
              <a:solidFill>
                <a:prstClr val="white"/>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0206" y="543916"/>
            <a:ext cx="6205731" cy="1887389"/>
          </a:xfrm>
          <a:prstGeom prst="rect">
            <a:avLst/>
          </a:prstGeom>
        </p:spPr>
      </p:pic>
    </p:spTree>
    <p:extLst>
      <p:ext uri="{BB962C8B-B14F-4D97-AF65-F5344CB8AC3E}">
        <p14:creationId xmlns:p14="http://schemas.microsoft.com/office/powerpoint/2010/main" val="129570737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13188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1574899"/>
      </p:ext>
    </p:extLst>
  </p:cSld>
  <p:clrMapOvr>
    <a:masterClrMapping/>
  </p:clrMapOvr>
  <p:timing>
    <p:tnLst>
      <p:par>
        <p:cTn xmlns:p14="http://schemas.microsoft.com/office/powerpoint/2010/mai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6367896"/>
      </p:ext>
    </p:extLst>
  </p:cSld>
  <p:clrMapOvr>
    <a:masterClrMapping/>
  </p:clrMapOvr>
  <p:timing>
    <p:tnLst>
      <p:par>
        <p:cTn xmlns:p14="http://schemas.microsoft.com/office/powerpoint/2010/mai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78452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181932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8" indent="0">
              <a:buNone/>
              <a:defRPr sz="2400"/>
            </a:lvl3pPr>
            <a:lvl4pPr marL="1371180" indent="0">
              <a:buNone/>
              <a:defRPr sz="2000"/>
            </a:lvl4pPr>
            <a:lvl5pPr marL="1828239" indent="0">
              <a:buNone/>
              <a:defRPr sz="2000"/>
            </a:lvl5pPr>
            <a:lvl6pPr marL="2285298" indent="0">
              <a:buNone/>
              <a:defRPr sz="2000"/>
            </a:lvl6pPr>
            <a:lvl7pPr marL="2742360" indent="0">
              <a:buNone/>
              <a:defRPr sz="2000"/>
            </a:lvl7pPr>
            <a:lvl8pPr marL="3199416" indent="0">
              <a:buNone/>
              <a:defRPr sz="2000"/>
            </a:lvl8pPr>
            <a:lvl9pPr marL="3656478"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9914163"/>
      </p:ext>
    </p:extLst>
  </p:cSld>
  <p:clrMapOvr>
    <a:masterClrMapping/>
  </p:clrMapOvr>
  <p:timing>
    <p:tnLst>
      <p:par>
        <p:cTn xmlns:p14="http://schemas.microsoft.com/office/powerpoint/2010/mai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7431950"/>
      </p:ext>
    </p:extLst>
  </p:cSld>
  <p:clrMapOvr>
    <a:masterClrMapping/>
  </p:clrMapOvr>
  <p:timing>
    <p:tnLst>
      <p:par>
        <p:cTn xmlns:p14="http://schemas.microsoft.com/office/powerpoint/2010/mai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6"/>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6"/>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798586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E96B2E2D-894E-AF4A-8A72-08F43736ABE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46439478"/>
      </p:ext>
    </p:extLst>
  </p:cSld>
  <p:clrMapOvr>
    <a:masterClrMapping/>
  </p:clrMapOvr>
  <p:transition xmlns:p14="http://schemas.microsoft.com/office/powerpoint/2010/main" spd="slow">
    <p:wipe dir="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1">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2960" y="758952"/>
            <a:ext cx="7543800" cy="3566160"/>
          </a:xfrm>
        </p:spPr>
        <p:txBody>
          <a:bodyPr/>
          <a:lstStyle>
            <a:lvl1pPr algn="l">
              <a:lnSpc>
                <a:spcPct val="85000"/>
              </a:lnSpc>
              <a:defRPr sz="6000" spc="-38"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0"/>
            <a:ext cx="7543800" cy="1143000"/>
          </a:xfrm>
        </p:spPr>
        <p:txBody>
          <a:bodyPr lIns="68580" rIns="6858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8"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23B66A61-0950-446E-AC2A-C7DF9FEF9BA8}" type="datetime1">
              <a:rPr lang="en-US"/>
              <a:pPr>
                <a:defRPr/>
              </a:pPr>
              <a:t>7/3/15</a:t>
            </a:fld>
            <a:endParaRPr lang="en-US"/>
          </a:p>
        </p:txBody>
      </p:sp>
      <p:sp>
        <p:nvSpPr>
          <p:cNvPr id="9"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10"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32CA7114-1289-45CF-BBDF-AF93988286A5}" type="slidenum">
              <a:rPr lang="en-US"/>
              <a:pPr>
                <a:defRPr/>
              </a:pPr>
              <a:t>‹#›</a:t>
            </a:fld>
            <a:endParaRPr lang="en-US"/>
          </a:p>
        </p:txBody>
      </p:sp>
    </p:spTree>
    <p:extLst>
      <p:ext uri="{BB962C8B-B14F-4D97-AF65-F5344CB8AC3E}">
        <p14:creationId xmlns:p14="http://schemas.microsoft.com/office/powerpoint/2010/main" val="373911502"/>
      </p:ext>
    </p:extLst>
  </p:cSld>
  <p:clrMapOvr>
    <a:overrideClrMapping bg1="lt1" tx1="dk1" bg2="lt2" tx2="dk2" accent1="accent1" accent2="accent2" accent3="accent3" accent4="accent4" accent5="accent5" accent6="accent6" hlink="hlink" folHlink="folHlink"/>
  </p:clrMapOvr>
  <p:hf hdr="0" dt="0"/>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59" y="1473254"/>
            <a:ext cx="7543801" cy="641525"/>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a:xfrm>
            <a:off x="822960" y="2223420"/>
            <a:ext cx="754380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C7C958E5-FBE1-4873-94F2-97D198597199}"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6440F442-D74B-40A4-9507-BB8297AEF1FC}" type="slidenum">
              <a:rPr lang="en-US"/>
              <a:pPr>
                <a:defRPr/>
              </a:pPr>
              <a:t>‹#›</a:t>
            </a:fld>
            <a:endParaRPr lang="en-US"/>
          </a:p>
        </p:txBody>
      </p:sp>
    </p:spTree>
    <p:extLst>
      <p:ext uri="{BB962C8B-B14F-4D97-AF65-F5344CB8AC3E}">
        <p14:creationId xmlns:p14="http://schemas.microsoft.com/office/powerpoint/2010/main" val="1295644394"/>
      </p:ext>
    </p:extLst>
  </p:cSld>
  <p:clrMapOvr>
    <a:masterClrMapping/>
  </p:clrMapOvr>
  <p:hf hdr="0" dt="0"/>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22960" y="758952"/>
            <a:ext cx="7543800" cy="3566160"/>
          </a:xfrm>
        </p:spPr>
        <p:txBody>
          <a:bodyPr anchorCtr="0"/>
          <a:lstStyle>
            <a:lvl1pPr>
              <a:lnSpc>
                <a:spcPct val="85000"/>
              </a:lnSpc>
              <a:defRPr sz="6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68580" rIns="68580">
            <a:normAutofit/>
          </a:bodyPr>
          <a:lstStyle>
            <a:lvl1pPr marL="0" indent="0">
              <a:buNone/>
              <a:defRPr sz="1800" cap="all" spc="150" baseline="0">
                <a:solidFill>
                  <a:schemeClr val="tx2"/>
                </a:solidFill>
                <a:latin typeface="+mj-lt"/>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8"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1FE4D375-566B-4721-B2C5-9FB5FB16460A}" type="datetime1">
              <a:rPr lang="en-US"/>
              <a:pPr>
                <a:defRPr/>
              </a:pPr>
              <a:t>7/3/15</a:t>
            </a:fld>
            <a:endParaRPr lang="en-US"/>
          </a:p>
        </p:txBody>
      </p:sp>
      <p:sp>
        <p:nvSpPr>
          <p:cNvPr id="9"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10"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671C5A11-B1E6-465E-AC94-B2382DCBCE4F}" type="slidenum">
              <a:rPr lang="en-US"/>
              <a:pPr>
                <a:defRPr/>
              </a:pPr>
              <a:t>‹#›</a:t>
            </a:fld>
            <a:endParaRPr lang="en-US"/>
          </a:p>
        </p:txBody>
      </p:sp>
    </p:spTree>
    <p:extLst>
      <p:ext uri="{BB962C8B-B14F-4D97-AF65-F5344CB8AC3E}">
        <p14:creationId xmlns:p14="http://schemas.microsoft.com/office/powerpoint/2010/main" val="883834115"/>
      </p:ext>
    </p:extLst>
  </p:cSld>
  <p:clrMapOvr>
    <a:masterClrMapping/>
  </p:clrMapOvr>
  <p:transition xmlns:p14="http://schemas.microsoft.com/office/powerpoint/2010/main" spd="med">
    <p:wipe dir="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08050" y="1419667"/>
            <a:ext cx="7601312" cy="69737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59" y="2243303"/>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2223421"/>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C15F844B-5BF4-45D6-9602-9A2C99A062AD}" type="datetime1">
              <a:rPr lang="en-US"/>
              <a:pPr>
                <a:defRPr/>
              </a:pPr>
              <a:t>7/3/15</a:t>
            </a:fld>
            <a:endParaRPr lang="en-US"/>
          </a:p>
        </p:txBody>
      </p:sp>
      <p:sp>
        <p:nvSpPr>
          <p:cNvPr id="6" name="Footer Placeholder 5"/>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FFDD2362-83EE-48CF-AF07-04D85170D5B1}" type="slidenum">
              <a:rPr lang="en-US"/>
              <a:pPr>
                <a:defRPr/>
              </a:pPr>
              <a:t>‹#›</a:t>
            </a:fld>
            <a:endParaRPr lang="en-US"/>
          </a:p>
        </p:txBody>
      </p:sp>
    </p:spTree>
    <p:extLst>
      <p:ext uri="{BB962C8B-B14F-4D97-AF65-F5344CB8AC3E}">
        <p14:creationId xmlns:p14="http://schemas.microsoft.com/office/powerpoint/2010/main" val="2450252490"/>
      </p:ext>
    </p:extLst>
  </p:cSld>
  <p:clrMapOvr>
    <a:masterClrMapping/>
  </p:clrMapOvr>
  <p:transition xmlns:p14="http://schemas.microsoft.com/office/powerpoint/2010/main" spd="med">
    <p:wipe dir="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1439544"/>
            <a:ext cx="7543800" cy="67749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296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6344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8B0D2C23-882F-4683-BE7C-60F5A360846A}" type="datetime1">
              <a:rPr lang="en-US"/>
              <a:pPr>
                <a:defRPr/>
              </a:pPr>
              <a:t>7/3/15</a:t>
            </a:fld>
            <a:endParaRPr lang="en-US"/>
          </a:p>
        </p:txBody>
      </p:sp>
      <p:sp>
        <p:nvSpPr>
          <p:cNvPr id="8" name="Footer Placeholder 7"/>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401C9ABE-C511-47C1-BCA3-4EA29E79287E}" type="slidenum">
              <a:rPr lang="en-US"/>
              <a:pPr>
                <a:defRPr/>
              </a:pPr>
              <a:t>‹#›</a:t>
            </a:fld>
            <a:endParaRPr lang="en-US"/>
          </a:p>
        </p:txBody>
      </p:sp>
    </p:spTree>
    <p:extLst>
      <p:ext uri="{BB962C8B-B14F-4D97-AF65-F5344CB8AC3E}">
        <p14:creationId xmlns:p14="http://schemas.microsoft.com/office/powerpoint/2010/main" val="954821586"/>
      </p:ext>
    </p:extLst>
  </p:cSld>
  <p:clrMapOvr>
    <a:masterClrMapping/>
  </p:clrMapOvr>
  <p:transition xmlns:p14="http://schemas.microsoft.com/office/powerpoint/2010/main" spd="med">
    <p:wipe dir="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00602" y="1389852"/>
            <a:ext cx="6858000" cy="727187"/>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EC570C57-AB54-41F4-A1F3-F98999CC97ED}" type="datetime1">
              <a:rPr lang="en-US"/>
              <a:pPr>
                <a:defRPr/>
              </a:pPr>
              <a:t>7/3/15</a:t>
            </a:fld>
            <a:endParaRPr lang="en-US"/>
          </a:p>
        </p:txBody>
      </p:sp>
      <p:sp>
        <p:nvSpPr>
          <p:cNvPr id="4"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5"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48F08070-CCF1-4B8E-AE38-A68D5A8CD5B6}" type="slidenum">
              <a:rPr lang="en-US"/>
              <a:pPr>
                <a:defRPr/>
              </a:pPr>
              <a:t>‹#›</a:t>
            </a:fld>
            <a:endParaRPr lang="en-US"/>
          </a:p>
        </p:txBody>
      </p:sp>
    </p:spTree>
    <p:extLst>
      <p:ext uri="{BB962C8B-B14F-4D97-AF65-F5344CB8AC3E}">
        <p14:creationId xmlns:p14="http://schemas.microsoft.com/office/powerpoint/2010/main" val="1084926189"/>
      </p:ext>
    </p:extLst>
  </p:cSld>
  <p:clrMapOvr>
    <a:masterClrMapping/>
  </p:clrMapOvr>
  <p:hf hdr="0" dt="0"/>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6"/>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08034A83-E43E-4FEC-9728-CD3DFA0D6085}" type="datetime1">
              <a:rPr lang="en-US"/>
              <a:pPr>
                <a:defRPr/>
              </a:pPr>
              <a:t>7/3/15</a:t>
            </a:fld>
            <a:endParaRPr lang="en-US"/>
          </a:p>
        </p:txBody>
      </p:sp>
      <p:sp>
        <p:nvSpPr>
          <p:cNvPr id="6" name="Footer Placeholder 7"/>
          <p:cNvSpPr>
            <a:spLocks noGrp="1"/>
          </p:cNvSpPr>
          <p:nvPr>
            <p:ph type="ftr" sz="quarter" idx="11"/>
          </p:nvPr>
        </p:nvSpPr>
        <p:spPr/>
        <p:txBody>
          <a:bodyPr/>
          <a:lstStyle>
            <a:lvl1pPr defTabSz="457200" fontAlgn="auto">
              <a:spcBef>
                <a:spcPts val="0"/>
              </a:spcBef>
              <a:spcAft>
                <a:spcPts val="0"/>
              </a:spcAft>
              <a:defRPr>
                <a:solidFill>
                  <a:srgbClr val="FFFFFF"/>
                </a:solidFill>
              </a:defRPr>
            </a:lvl1pPr>
          </a:lstStyle>
          <a:p>
            <a:pPr>
              <a:defRPr/>
            </a:pPr>
            <a:endParaRPr lang="en-US"/>
          </a:p>
        </p:txBody>
      </p:sp>
      <p:sp>
        <p:nvSpPr>
          <p:cNvPr id="7" name="Slide Number Placeholder 8"/>
          <p:cNvSpPr>
            <a:spLocks noGrp="1"/>
          </p:cNvSpPr>
          <p:nvPr>
            <p:ph type="sldNum" sz="quarter" idx="12"/>
          </p:nvPr>
        </p:nvSpPr>
        <p:spPr/>
        <p:txBody>
          <a:bodyPr rtlCol="0"/>
          <a:lstStyle>
            <a:lvl1pPr defTabSz="457200" fontAlgn="auto">
              <a:spcBef>
                <a:spcPts val="0"/>
              </a:spcBef>
              <a:spcAft>
                <a:spcPts val="0"/>
              </a:spcAft>
              <a:defRPr>
                <a:latin typeface="Arial" pitchFamily="34" charset="0"/>
                <a:ea typeface="ＭＳ Ｐゴシック" pitchFamily="34" charset="-128"/>
                <a:cs typeface="Arial" pitchFamily="34" charset="0"/>
              </a:defRPr>
            </a:lvl1pPr>
          </a:lstStyle>
          <a:p>
            <a:pPr>
              <a:defRPr/>
            </a:pPr>
            <a:endParaRPr lang="en-US"/>
          </a:p>
        </p:txBody>
      </p:sp>
    </p:spTree>
    <p:extLst>
      <p:ext uri="{BB962C8B-B14F-4D97-AF65-F5344CB8AC3E}">
        <p14:creationId xmlns:p14="http://schemas.microsoft.com/office/powerpoint/2010/main" val="907315144"/>
      </p:ext>
    </p:extLst>
  </p:cSld>
  <p:clrMapOvr>
    <a:masterClrMapping/>
  </p:clrMapOvr>
  <p:transition xmlns:p14="http://schemas.microsoft.com/office/powerpoint/2010/main" spd="med">
    <p:wipe dir="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030538"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27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1"/>
            <a:ext cx="2400300" cy="3379124"/>
          </a:xfrm>
        </p:spPr>
        <p:txBody>
          <a:bodyPr lIns="68580" rIns="68580">
            <a:normAutofit/>
          </a:bodyPr>
          <a:lstStyle>
            <a:lvl1pPr marL="0" indent="0">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a:xfrm>
            <a:off x="349250" y="6459538"/>
            <a:ext cx="1963738" cy="365125"/>
          </a:xfrm>
        </p:spPr>
        <p:txBody>
          <a:bodyPr/>
          <a:lstStyle>
            <a:lvl1pPr defTabSz="457200" fontAlgn="auto">
              <a:spcBef>
                <a:spcPts val="0"/>
              </a:spcBef>
              <a:spcAft>
                <a:spcPts val="0"/>
              </a:spcAft>
              <a:defRPr>
                <a:latin typeface="Calibri"/>
                <a:ea typeface="+mn-ea"/>
                <a:cs typeface="+mn-cs"/>
              </a:defRPr>
            </a:lvl1pPr>
          </a:lstStyle>
          <a:p>
            <a:pPr>
              <a:defRPr/>
            </a:pPr>
            <a:fld id="{B03C7B79-F0D0-40AA-8C21-CF709806A291}" type="datetime1">
              <a:rPr lang="en-US"/>
              <a:pPr>
                <a:defRPr/>
              </a:pPr>
              <a:t>7/3/15</a:t>
            </a:fld>
            <a:endParaRPr lang="en-US"/>
          </a:p>
        </p:txBody>
      </p:sp>
      <p:sp>
        <p:nvSpPr>
          <p:cNvPr id="8" name="Footer Placeholder 5"/>
          <p:cNvSpPr>
            <a:spLocks noGrp="1"/>
          </p:cNvSpPr>
          <p:nvPr>
            <p:ph type="ftr" sz="quarter" idx="11"/>
          </p:nvPr>
        </p:nvSpPr>
        <p:spPr>
          <a:xfrm>
            <a:off x="3600450" y="6459538"/>
            <a:ext cx="3486150" cy="365125"/>
          </a:xfrm>
        </p:spPr>
        <p:txBody>
          <a:bodyPr/>
          <a:lstStyle>
            <a:lvl1pPr algn="l" defTabSz="457200" fontAlgn="auto">
              <a:spcBef>
                <a:spcPts val="0"/>
              </a:spcBef>
              <a:spcAft>
                <a:spcPts val="0"/>
              </a:spcAft>
              <a:defRPr>
                <a:solidFill>
                  <a:srgbClr val="335B74"/>
                </a:solidFill>
              </a:defRPr>
            </a:lvl1pPr>
          </a:lstStyle>
          <a:p>
            <a:pPr>
              <a:defRPr/>
            </a:pPr>
            <a:endParaRPr lang="en-US"/>
          </a:p>
        </p:txBody>
      </p:sp>
      <p:sp>
        <p:nvSpPr>
          <p:cNvPr id="9" name="Slide Number Placeholder 6"/>
          <p:cNvSpPr>
            <a:spLocks noGrp="1"/>
          </p:cNvSpPr>
          <p:nvPr>
            <p:ph type="sldNum" sz="quarter" idx="12"/>
          </p:nvPr>
        </p:nvSpPr>
        <p:spPr/>
        <p:txBody>
          <a:bodyPr/>
          <a:lstStyle>
            <a:lvl1pPr defTabSz="457200" fontAlgn="auto">
              <a:spcBef>
                <a:spcPts val="0"/>
              </a:spcBef>
              <a:spcAft>
                <a:spcPts val="0"/>
              </a:spcAft>
              <a:defRPr>
                <a:solidFill>
                  <a:srgbClr val="335B74"/>
                </a:solidFill>
                <a:latin typeface="Calibri"/>
                <a:ea typeface="+mn-ea"/>
                <a:cs typeface="+mn-cs"/>
              </a:defRPr>
            </a:lvl1pPr>
          </a:lstStyle>
          <a:p>
            <a:pPr>
              <a:defRPr/>
            </a:pPr>
            <a:fld id="{FCE702A6-0030-4E43-8AA2-BE3BE898F425}" type="slidenum">
              <a:rPr lang="en-US"/>
              <a:pPr>
                <a:defRPr/>
              </a:pPr>
              <a:t>‹#›</a:t>
            </a:fld>
            <a:endParaRPr lang="en-US"/>
          </a:p>
        </p:txBody>
      </p:sp>
    </p:spTree>
    <p:extLst>
      <p:ext uri="{BB962C8B-B14F-4D97-AF65-F5344CB8AC3E}">
        <p14:creationId xmlns:p14="http://schemas.microsoft.com/office/powerpoint/2010/main" val="3527456266"/>
      </p:ext>
    </p:extLst>
  </p:cSld>
  <p:clrMapOvr>
    <a:masterClrMapping/>
  </p:clrMapOvr>
  <p:hf hdr="0" dt="0"/>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4914900"/>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tIns="0" bIns="0">
            <a:noAutofit/>
          </a:bodyPr>
          <a:lstStyle>
            <a:lvl1pPr>
              <a:defRPr sz="27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1"/>
            <a:ext cx="9143989" cy="4915076"/>
          </a:xfrm>
          <a:blipFill>
            <a:blip r:embed="rId2"/>
            <a:stretch>
              <a:fillRect/>
            </a:stretch>
          </a:blipFill>
        </p:spPr>
        <p:txBody>
          <a:bodyPr lIns="342900" tIns="342900" rtlCol="0">
            <a:normAutofit/>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22960" y="5907023"/>
            <a:ext cx="7584948" cy="594360"/>
          </a:xfrm>
        </p:spPr>
        <p:txBody>
          <a:bodyPr lIns="68580" tIns="0" rIns="68580" bIns="0">
            <a:normAutofit/>
          </a:bodyPr>
          <a:lstStyle>
            <a:lvl1pPr marL="0" indent="0">
              <a:spcBef>
                <a:spcPts val="0"/>
              </a:spcBef>
              <a:spcAft>
                <a:spcPts val="450"/>
              </a:spcAft>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A042201E-3281-495F-AE00-AD20B7D8D991}" type="datetime1">
              <a:rPr lang="en-US"/>
              <a:pPr>
                <a:defRPr/>
              </a:pPr>
              <a:t>7/3/15</a:t>
            </a:fld>
            <a:endParaRPr lang="en-US"/>
          </a:p>
        </p:txBody>
      </p:sp>
      <p:sp>
        <p:nvSpPr>
          <p:cNvPr id="8" name="Footer Placeholder 5"/>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9" name="Slide Number Placeholder 6"/>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DA464F2F-0148-4135-AE7B-7BB07FEF1AAC}" type="slidenum">
              <a:rPr lang="en-US"/>
              <a:pPr>
                <a:defRPr/>
              </a:pPr>
              <a:t>‹#›</a:t>
            </a:fld>
            <a:endParaRPr lang="en-US"/>
          </a:p>
        </p:txBody>
      </p:sp>
    </p:spTree>
    <p:extLst>
      <p:ext uri="{BB962C8B-B14F-4D97-AF65-F5344CB8AC3E}">
        <p14:creationId xmlns:p14="http://schemas.microsoft.com/office/powerpoint/2010/main" val="3529817756"/>
      </p:ext>
    </p:extLst>
  </p:cSld>
  <p:clrMapOvr>
    <a:masterClrMapping/>
  </p:clrMapOvr>
  <p:transition xmlns:p14="http://schemas.microsoft.com/office/powerpoint/2010/main" spd="med">
    <p:wipe dir="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00602" y="1390150"/>
            <a:ext cx="6858000" cy="615263"/>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F338C687-96E1-406C-A38A-C200D2CDEDBC}" type="datetime1">
              <a:rPr lang="en-US"/>
              <a:pPr>
                <a:defRPr/>
              </a:pPr>
              <a:t>7/3/15</a:t>
            </a:fld>
            <a:endParaRPr lang="en-US"/>
          </a:p>
        </p:txBody>
      </p:sp>
      <p:sp>
        <p:nvSpPr>
          <p:cNvPr id="5"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87A9C9F3-1C2C-4B75-8C41-AECAEE4BF80F}" type="slidenum">
              <a:rPr lang="en-US"/>
              <a:pPr>
                <a:defRPr/>
              </a:pPr>
              <a:t>‹#›</a:t>
            </a:fld>
            <a:endParaRPr lang="en-US"/>
          </a:p>
        </p:txBody>
      </p:sp>
    </p:spTree>
    <p:extLst>
      <p:ext uri="{BB962C8B-B14F-4D97-AF65-F5344CB8AC3E}">
        <p14:creationId xmlns:p14="http://schemas.microsoft.com/office/powerpoint/2010/main" val="706167647"/>
      </p:ext>
    </p:extLst>
  </p:cSld>
  <p:clrMapOvr>
    <a:masterClrMapping/>
  </p:clrMapOvr>
  <p:transition xmlns:p14="http://schemas.microsoft.com/office/powerpoint/2010/main" spd="med">
    <p:wipe dir="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5713"/>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414778"/>
            <a:ext cx="5800725" cy="5757423"/>
          </a:xfrm>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defTabSz="457200" fontAlgn="auto">
              <a:spcBef>
                <a:spcPts val="0"/>
              </a:spcBef>
              <a:spcAft>
                <a:spcPts val="0"/>
              </a:spcAft>
              <a:defRPr>
                <a:latin typeface="Calibri"/>
                <a:ea typeface="+mn-ea"/>
                <a:cs typeface="+mn-cs"/>
              </a:defRPr>
            </a:lvl1pPr>
          </a:lstStyle>
          <a:p>
            <a:pPr>
              <a:defRPr/>
            </a:pPr>
            <a:fld id="{162A2424-431B-43CA-9F2F-B02D2686C025}" type="datetime1">
              <a:rPr lang="en-US"/>
              <a:pPr>
                <a:defRPr/>
              </a:pPr>
              <a:t>7/3/15</a:t>
            </a:fld>
            <a:endParaRPr lang="en-US"/>
          </a:p>
        </p:txBody>
      </p:sp>
      <p:sp>
        <p:nvSpPr>
          <p:cNvPr id="7" name="Footer Placeholder 4"/>
          <p:cNvSpPr>
            <a:spLocks noGrp="1"/>
          </p:cNvSpPr>
          <p:nvPr>
            <p:ph type="ftr" sz="quarter" idx="11"/>
          </p:nvPr>
        </p:nvSpPr>
        <p:spPr/>
        <p:txBody>
          <a:bodyPr/>
          <a:lstStyle>
            <a:lvl1pPr defTabSz="457200" fontAlgn="auto">
              <a:spcBef>
                <a:spcPts val="0"/>
              </a:spcBef>
              <a:spcAft>
                <a:spcPts val="0"/>
              </a:spcAft>
              <a:defRPr/>
            </a:lvl1pPr>
          </a:lstStyle>
          <a:p>
            <a:pPr>
              <a:defRPr/>
            </a:pPr>
            <a:endParaRPr lang="en-US"/>
          </a:p>
        </p:txBody>
      </p:sp>
      <p:sp>
        <p:nvSpPr>
          <p:cNvPr id="8" name="Slide Number Placeholder 5"/>
          <p:cNvSpPr>
            <a:spLocks noGrp="1"/>
          </p:cNvSpPr>
          <p:nvPr>
            <p:ph type="sldNum" sz="quarter" idx="12"/>
          </p:nvPr>
        </p:nvSpPr>
        <p:spPr/>
        <p:txBody>
          <a:bodyPr/>
          <a:lstStyle>
            <a:lvl1pPr defTabSz="457200" fontAlgn="auto">
              <a:spcBef>
                <a:spcPts val="0"/>
              </a:spcBef>
              <a:spcAft>
                <a:spcPts val="0"/>
              </a:spcAft>
              <a:defRPr>
                <a:latin typeface="Calibri"/>
                <a:ea typeface="+mn-ea"/>
                <a:cs typeface="+mn-cs"/>
              </a:defRPr>
            </a:lvl1pPr>
          </a:lstStyle>
          <a:p>
            <a:pPr>
              <a:defRPr/>
            </a:pPr>
            <a:fld id="{ABDDE230-4A56-4BAA-AAC3-85F756435C25}" type="slidenum">
              <a:rPr lang="en-US"/>
              <a:pPr>
                <a:defRPr/>
              </a:pPr>
              <a:t>‹#›</a:t>
            </a:fld>
            <a:endParaRPr lang="en-US"/>
          </a:p>
        </p:txBody>
      </p:sp>
    </p:spTree>
    <p:extLst>
      <p:ext uri="{BB962C8B-B14F-4D97-AF65-F5344CB8AC3E}">
        <p14:creationId xmlns:p14="http://schemas.microsoft.com/office/powerpoint/2010/main" val="958290147"/>
      </p:ext>
    </p:extLst>
  </p:cSld>
  <p:clrMapOvr>
    <a:masterClrMapping/>
  </p:clrMapOvr>
  <p:transition xmlns:p14="http://schemas.microsoft.com/office/powerpoint/2010/main" spd="med">
    <p:wipe dir="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5"/>
            <a:ext cx="41148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905005"/>
            <a:ext cx="41148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defTabSz="457200" fontAlgn="auto">
              <a:spcBef>
                <a:spcPts val="0"/>
              </a:spcBef>
              <a:spcAft>
                <a:spcPts val="0"/>
              </a:spcAft>
              <a:defRPr>
                <a:latin typeface="+mn-lt"/>
                <a:ea typeface="+mn-ea"/>
                <a:cs typeface="+mn-cs"/>
              </a:defRPr>
            </a:lvl1pPr>
          </a:lstStyle>
          <a:p>
            <a:pPr>
              <a:defRPr/>
            </a:pPr>
            <a:fld id="{8A50EBF2-61D1-492B-9584-90083F7022E3}" type="slidenum">
              <a:rPr lang="en-US"/>
              <a:pPr>
                <a:defRPr/>
              </a:pPr>
              <a:t>‹#›</a:t>
            </a:fld>
            <a:endParaRPr lang="en-US"/>
          </a:p>
        </p:txBody>
      </p:sp>
    </p:spTree>
    <p:extLst>
      <p:ext uri="{BB962C8B-B14F-4D97-AF65-F5344CB8AC3E}">
        <p14:creationId xmlns:p14="http://schemas.microsoft.com/office/powerpoint/2010/main" val="2664753648"/>
      </p:ext>
    </p:extLst>
  </p:cSld>
  <p:clrMapOvr>
    <a:masterClrMapping/>
  </p:clrMapOvr>
  <p:transition xmlns:p14="http://schemas.microsoft.com/office/powerpoint/2010/main" spd="slow">
    <p:wipe dir="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defTabSz="457200" fontAlgn="auto">
              <a:spcBef>
                <a:spcPts val="0"/>
              </a:spcBef>
              <a:spcAft>
                <a:spcPts val="0"/>
              </a:spcAft>
              <a:defRPr>
                <a:latin typeface="+mn-lt"/>
                <a:ea typeface="+mn-ea"/>
                <a:cs typeface="+mn-cs"/>
              </a:defRPr>
            </a:lvl1pPr>
          </a:lstStyle>
          <a:p>
            <a:pPr>
              <a:defRPr/>
            </a:pPr>
            <a:fld id="{81057D36-9E7D-43D9-B337-4B0441FF887C}" type="slidenum">
              <a:rPr lang="en-US"/>
              <a:pPr>
                <a:defRPr/>
              </a:pPr>
              <a:t>‹#›</a:t>
            </a:fld>
            <a:endParaRPr lang="en-US" dirty="0"/>
          </a:p>
        </p:txBody>
      </p:sp>
    </p:spTree>
    <p:extLst>
      <p:ext uri="{BB962C8B-B14F-4D97-AF65-F5344CB8AC3E}">
        <p14:creationId xmlns:p14="http://schemas.microsoft.com/office/powerpoint/2010/main" val="1137283433"/>
      </p:ext>
    </p:extLst>
  </p:cSld>
  <p:clrMapOvr>
    <a:masterClrMapping/>
  </p:clrMapOvr>
  <p:transition xmlns:p14="http://schemas.microsoft.com/office/powerpoint/2010/main" spd="slow">
    <p:wipe dir="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9" indent="0" algn="ctr">
              <a:buNone/>
              <a:defRPr>
                <a:solidFill>
                  <a:schemeClr val="tx1">
                    <a:tint val="75000"/>
                  </a:schemeClr>
                </a:solidFill>
              </a:defRPr>
            </a:lvl2pPr>
            <a:lvl3pPr marL="914118" indent="0" algn="ctr">
              <a:buNone/>
              <a:defRPr>
                <a:solidFill>
                  <a:schemeClr val="tx1">
                    <a:tint val="75000"/>
                  </a:schemeClr>
                </a:solidFill>
              </a:defRPr>
            </a:lvl3pPr>
            <a:lvl4pPr marL="1371180" indent="0" algn="ctr">
              <a:buNone/>
              <a:defRPr>
                <a:solidFill>
                  <a:schemeClr val="tx1">
                    <a:tint val="75000"/>
                  </a:schemeClr>
                </a:solidFill>
              </a:defRPr>
            </a:lvl4pPr>
            <a:lvl5pPr marL="1828239" indent="0" algn="ctr">
              <a:buNone/>
              <a:defRPr>
                <a:solidFill>
                  <a:schemeClr val="tx1">
                    <a:tint val="75000"/>
                  </a:schemeClr>
                </a:solidFill>
              </a:defRPr>
            </a:lvl5pPr>
            <a:lvl6pPr marL="2285298" indent="0" algn="ctr">
              <a:buNone/>
              <a:defRPr>
                <a:solidFill>
                  <a:schemeClr val="tx1">
                    <a:tint val="75000"/>
                  </a:schemeClr>
                </a:solidFill>
              </a:defRPr>
            </a:lvl6pPr>
            <a:lvl7pPr marL="2742360" indent="0" algn="ctr">
              <a:buNone/>
              <a:defRPr>
                <a:solidFill>
                  <a:schemeClr val="tx1">
                    <a:tint val="75000"/>
                  </a:schemeClr>
                </a:solidFill>
              </a:defRPr>
            </a:lvl7pPr>
            <a:lvl8pPr marL="3199416" indent="0" algn="ctr">
              <a:buNone/>
              <a:defRPr>
                <a:solidFill>
                  <a:schemeClr val="tx1">
                    <a:tint val="75000"/>
                  </a:schemeClr>
                </a:solidFill>
              </a:defRPr>
            </a:lvl8pPr>
            <a:lvl9pPr marL="36564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5678096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7965024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59" indent="0">
              <a:buNone/>
              <a:defRPr sz="1800">
                <a:solidFill>
                  <a:schemeClr val="tx1">
                    <a:tint val="75000"/>
                  </a:schemeClr>
                </a:solidFill>
              </a:defRPr>
            </a:lvl2pPr>
            <a:lvl3pPr marL="914118" indent="0">
              <a:buNone/>
              <a:defRPr sz="1600">
                <a:solidFill>
                  <a:schemeClr val="tx1">
                    <a:tint val="75000"/>
                  </a:schemeClr>
                </a:solidFill>
              </a:defRPr>
            </a:lvl3pPr>
            <a:lvl4pPr marL="1371180" indent="0">
              <a:buNone/>
              <a:defRPr sz="1400">
                <a:solidFill>
                  <a:schemeClr val="tx1">
                    <a:tint val="75000"/>
                  </a:schemeClr>
                </a:solidFill>
              </a:defRPr>
            </a:lvl4pPr>
            <a:lvl5pPr marL="1828239" indent="0">
              <a:buNone/>
              <a:defRPr sz="1400">
                <a:solidFill>
                  <a:schemeClr val="tx1">
                    <a:tint val="75000"/>
                  </a:schemeClr>
                </a:solidFill>
              </a:defRPr>
            </a:lvl5pPr>
            <a:lvl6pPr marL="2285298" indent="0">
              <a:buNone/>
              <a:defRPr sz="1400">
                <a:solidFill>
                  <a:schemeClr val="tx1">
                    <a:tint val="75000"/>
                  </a:schemeClr>
                </a:solidFill>
              </a:defRPr>
            </a:lvl6pPr>
            <a:lvl7pPr marL="2742360" indent="0">
              <a:buNone/>
              <a:defRPr sz="1400">
                <a:solidFill>
                  <a:schemeClr val="tx1">
                    <a:tint val="75000"/>
                  </a:schemeClr>
                </a:solidFill>
              </a:defRPr>
            </a:lvl7pPr>
            <a:lvl8pPr marL="3199416" indent="0">
              <a:buNone/>
              <a:defRPr sz="1400">
                <a:solidFill>
                  <a:schemeClr val="tx1">
                    <a:tint val="75000"/>
                  </a:schemeClr>
                </a:solidFill>
              </a:defRPr>
            </a:lvl8pPr>
            <a:lvl9pPr marL="365647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
        <p:nvSpPr>
          <p:cNvPr id="7" name="Rectangle 6"/>
          <p:cNvSpPr/>
          <p:nvPr userDrawn="1"/>
        </p:nvSpPr>
        <p:spPr>
          <a:xfrm>
            <a:off x="6705601"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rtlCol="0" anchor="ctr"/>
          <a:lstStyle/>
          <a:p>
            <a:pPr algn="ctr" defTabSz="914118" fontAlgn="auto">
              <a:spcBef>
                <a:spcPts val="0"/>
              </a:spcBef>
              <a:spcAft>
                <a:spcPts val="0"/>
              </a:spcAft>
            </a:pPr>
            <a:endParaRPr lang="en-US" dirty="0">
              <a:solidFill>
                <a:prstClr val="white"/>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0206" y="543916"/>
            <a:ext cx="6205731" cy="1887389"/>
          </a:xfrm>
          <a:prstGeom prst="rect">
            <a:avLst/>
          </a:prstGeom>
        </p:spPr>
      </p:pic>
    </p:spTree>
    <p:extLst>
      <p:ext uri="{BB962C8B-B14F-4D97-AF65-F5344CB8AC3E}">
        <p14:creationId xmlns:p14="http://schemas.microsoft.com/office/powerpoint/2010/main" val="47619116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9737039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5310684"/>
      </p:ext>
    </p:extLst>
  </p:cSld>
  <p:clrMapOvr>
    <a:masterClrMapping/>
  </p:clrMapOvr>
  <p:timing>
    <p:tnLst>
      <p:par>
        <p:cTn xmlns:p14="http://schemas.microsoft.com/office/powerpoint/2010/mai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63443022"/>
      </p:ext>
    </p:extLst>
  </p:cSld>
  <p:clrMapOvr>
    <a:masterClrMapping/>
  </p:clrMapOvr>
  <p:timing>
    <p:tnLst>
      <p:par>
        <p:cTn xmlns:p14="http://schemas.microsoft.com/office/powerpoint/2010/mai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889978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0626478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8" indent="0">
              <a:buNone/>
              <a:defRPr sz="2400"/>
            </a:lvl3pPr>
            <a:lvl4pPr marL="1371180" indent="0">
              <a:buNone/>
              <a:defRPr sz="2000"/>
            </a:lvl4pPr>
            <a:lvl5pPr marL="1828239" indent="0">
              <a:buNone/>
              <a:defRPr sz="2000"/>
            </a:lvl5pPr>
            <a:lvl6pPr marL="2285298" indent="0">
              <a:buNone/>
              <a:defRPr sz="2000"/>
            </a:lvl6pPr>
            <a:lvl7pPr marL="2742360" indent="0">
              <a:buNone/>
              <a:defRPr sz="2000"/>
            </a:lvl7pPr>
            <a:lvl8pPr marL="3199416" indent="0">
              <a:buNone/>
              <a:defRPr sz="2000"/>
            </a:lvl8pPr>
            <a:lvl9pPr marL="3656478"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2142430"/>
      </p:ext>
    </p:extLst>
  </p:cSld>
  <p:clrMapOvr>
    <a:masterClrMapping/>
  </p:clrMapOvr>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55393790"/>
      </p:ext>
    </p:extLst>
  </p:cSld>
  <p:clrMapOvr>
    <a:masterClrMapping/>
  </p:clrMapOvr>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6"/>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6"/>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9822151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724400" y="1905000"/>
            <a:ext cx="4114800" cy="4191000"/>
          </a:xfrm>
          <a:prstGeom prst="rect">
            <a:avLst/>
          </a:prstGeom>
        </p:spPr>
        <p:txBody>
          <a:bodyPr/>
          <a:lstStyle/>
          <a:p>
            <a:pPr lvl="0"/>
            <a:endParaRPr lang="en-US" noProof="0" dirty="0"/>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C9E861BD-D668-1F4D-8EF6-C144BA64FFF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91013291"/>
      </p:ext>
    </p:extLst>
  </p:cSld>
  <p:clrMapOvr>
    <a:masterClrMapping/>
  </p:clrMapOvr>
  <p:transition xmlns:p14="http://schemas.microsoft.com/office/powerpoint/2010/main" spd="slow">
    <p:wipe dir="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AB496EBA-5A32-8742-B3AA-5E26A095740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48439291"/>
      </p:ext>
    </p:extLst>
  </p:cSld>
  <p:clrMapOvr>
    <a:masterClrMapping/>
  </p:clrMapOvr>
  <p:transition xmlns:p14="http://schemas.microsoft.com/office/powerpoint/2010/main" spd="slow">
    <p:wipe dir="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505200" y="0"/>
            <a:ext cx="5334000" cy="11430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382000" cy="5105400"/>
          </a:xfrm>
          <a:prstGeom prst="rect">
            <a:avLst/>
          </a:prstGeom>
        </p:spPr>
        <p:txBody>
          <a:bodyPr/>
          <a:lstStyle/>
          <a:p>
            <a:pPr lvl="0"/>
            <a:endParaRPr lang="en-US" noProof="0" dirty="0"/>
          </a:p>
        </p:txBody>
      </p:sp>
      <p:sp>
        <p:nvSpPr>
          <p:cNvPr id="4" name="Slide Number Placeholder 5"/>
          <p:cNvSpPr>
            <a:spLocks noGrp="1"/>
          </p:cNvSpPr>
          <p:nvPr>
            <p:ph type="sldNum" sz="quarter" idx="10"/>
          </p:nvPr>
        </p:nvSpPr>
        <p:spPr/>
        <p:txBody>
          <a:bodyPr/>
          <a:lstStyle>
            <a:lvl1pPr>
              <a:defRPr/>
            </a:lvl1pPr>
          </a:lstStyle>
          <a:p>
            <a:pPr>
              <a:defRPr/>
            </a:pPr>
            <a:fld id="{A8C080B4-3DC9-634D-9F4F-64B2D72FF83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7059966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9" indent="0" algn="ctr">
              <a:buNone/>
              <a:defRPr>
                <a:solidFill>
                  <a:schemeClr val="tx1">
                    <a:tint val="75000"/>
                  </a:schemeClr>
                </a:solidFill>
              </a:defRPr>
            </a:lvl2pPr>
            <a:lvl3pPr marL="914118" indent="0" algn="ctr">
              <a:buNone/>
              <a:defRPr>
                <a:solidFill>
                  <a:schemeClr val="tx1">
                    <a:tint val="75000"/>
                  </a:schemeClr>
                </a:solidFill>
              </a:defRPr>
            </a:lvl3pPr>
            <a:lvl4pPr marL="1371180" indent="0" algn="ctr">
              <a:buNone/>
              <a:defRPr>
                <a:solidFill>
                  <a:schemeClr val="tx1">
                    <a:tint val="75000"/>
                  </a:schemeClr>
                </a:solidFill>
              </a:defRPr>
            </a:lvl4pPr>
            <a:lvl5pPr marL="1828239" indent="0" algn="ctr">
              <a:buNone/>
              <a:defRPr>
                <a:solidFill>
                  <a:schemeClr val="tx1">
                    <a:tint val="75000"/>
                  </a:schemeClr>
                </a:solidFill>
              </a:defRPr>
            </a:lvl5pPr>
            <a:lvl6pPr marL="2285298" indent="0" algn="ctr">
              <a:buNone/>
              <a:defRPr>
                <a:solidFill>
                  <a:schemeClr val="tx1">
                    <a:tint val="75000"/>
                  </a:schemeClr>
                </a:solidFill>
              </a:defRPr>
            </a:lvl6pPr>
            <a:lvl7pPr marL="2742360" indent="0" algn="ctr">
              <a:buNone/>
              <a:defRPr>
                <a:solidFill>
                  <a:schemeClr val="tx1">
                    <a:tint val="75000"/>
                  </a:schemeClr>
                </a:solidFill>
              </a:defRPr>
            </a:lvl7pPr>
            <a:lvl8pPr marL="3199416" indent="0" algn="ctr">
              <a:buNone/>
              <a:defRPr>
                <a:solidFill>
                  <a:schemeClr val="tx1">
                    <a:tint val="75000"/>
                  </a:schemeClr>
                </a:solidFill>
              </a:defRPr>
            </a:lvl8pPr>
            <a:lvl9pPr marL="36564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8771164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8921515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59" indent="0">
              <a:buNone/>
              <a:defRPr sz="1800">
                <a:solidFill>
                  <a:schemeClr val="tx1">
                    <a:tint val="75000"/>
                  </a:schemeClr>
                </a:solidFill>
              </a:defRPr>
            </a:lvl2pPr>
            <a:lvl3pPr marL="914118" indent="0">
              <a:buNone/>
              <a:defRPr sz="1600">
                <a:solidFill>
                  <a:schemeClr val="tx1">
                    <a:tint val="75000"/>
                  </a:schemeClr>
                </a:solidFill>
              </a:defRPr>
            </a:lvl3pPr>
            <a:lvl4pPr marL="1371180" indent="0">
              <a:buNone/>
              <a:defRPr sz="1400">
                <a:solidFill>
                  <a:schemeClr val="tx1">
                    <a:tint val="75000"/>
                  </a:schemeClr>
                </a:solidFill>
              </a:defRPr>
            </a:lvl4pPr>
            <a:lvl5pPr marL="1828239" indent="0">
              <a:buNone/>
              <a:defRPr sz="1400">
                <a:solidFill>
                  <a:schemeClr val="tx1">
                    <a:tint val="75000"/>
                  </a:schemeClr>
                </a:solidFill>
              </a:defRPr>
            </a:lvl5pPr>
            <a:lvl6pPr marL="2285298" indent="0">
              <a:buNone/>
              <a:defRPr sz="1400">
                <a:solidFill>
                  <a:schemeClr val="tx1">
                    <a:tint val="75000"/>
                  </a:schemeClr>
                </a:solidFill>
              </a:defRPr>
            </a:lvl6pPr>
            <a:lvl7pPr marL="2742360" indent="0">
              <a:buNone/>
              <a:defRPr sz="1400">
                <a:solidFill>
                  <a:schemeClr val="tx1">
                    <a:tint val="75000"/>
                  </a:schemeClr>
                </a:solidFill>
              </a:defRPr>
            </a:lvl7pPr>
            <a:lvl8pPr marL="3199416" indent="0">
              <a:buNone/>
              <a:defRPr sz="1400">
                <a:solidFill>
                  <a:schemeClr val="tx1">
                    <a:tint val="75000"/>
                  </a:schemeClr>
                </a:solidFill>
              </a:defRPr>
            </a:lvl8pPr>
            <a:lvl9pPr marL="365647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
        <p:nvSpPr>
          <p:cNvPr id="7" name="Rectangle 6"/>
          <p:cNvSpPr/>
          <p:nvPr userDrawn="1"/>
        </p:nvSpPr>
        <p:spPr>
          <a:xfrm>
            <a:off x="6705601"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rtlCol="0" anchor="ctr"/>
          <a:lstStyle/>
          <a:p>
            <a:pPr algn="ctr" defTabSz="914118" fontAlgn="auto">
              <a:spcBef>
                <a:spcPts val="0"/>
              </a:spcBef>
              <a:spcAft>
                <a:spcPts val="0"/>
              </a:spcAft>
            </a:pPr>
            <a:endParaRPr lang="en-US" dirty="0">
              <a:solidFill>
                <a:prstClr val="white"/>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0206" y="543916"/>
            <a:ext cx="6205731" cy="1887389"/>
          </a:xfrm>
          <a:prstGeom prst="rect">
            <a:avLst/>
          </a:prstGeom>
        </p:spPr>
      </p:pic>
    </p:spTree>
    <p:extLst>
      <p:ext uri="{BB962C8B-B14F-4D97-AF65-F5344CB8AC3E}">
        <p14:creationId xmlns:p14="http://schemas.microsoft.com/office/powerpoint/2010/main" val="43005865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8056034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9252557"/>
      </p:ext>
    </p:extLst>
  </p:cSld>
  <p:clrMapOvr>
    <a:masterClrMapping/>
  </p:clrMapOvr>
  <p:timing>
    <p:tnLst>
      <p:par>
        <p:cTn xmlns:p14="http://schemas.microsoft.com/office/powerpoint/2010/mai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09643654"/>
      </p:ext>
    </p:extLst>
  </p:cSld>
  <p:clrMapOvr>
    <a:masterClrMapping/>
  </p:clrMapOvr>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2677309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1191045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8" indent="0">
              <a:buNone/>
              <a:defRPr sz="2400"/>
            </a:lvl3pPr>
            <a:lvl4pPr marL="1371180" indent="0">
              <a:buNone/>
              <a:defRPr sz="2000"/>
            </a:lvl4pPr>
            <a:lvl5pPr marL="1828239" indent="0">
              <a:buNone/>
              <a:defRPr sz="2000"/>
            </a:lvl5pPr>
            <a:lvl6pPr marL="2285298" indent="0">
              <a:buNone/>
              <a:defRPr sz="2000"/>
            </a:lvl6pPr>
            <a:lvl7pPr marL="2742360" indent="0">
              <a:buNone/>
              <a:defRPr sz="2000"/>
            </a:lvl7pPr>
            <a:lvl8pPr marL="3199416" indent="0">
              <a:buNone/>
              <a:defRPr sz="2000"/>
            </a:lvl8pPr>
            <a:lvl9pPr marL="3656478"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0290549"/>
      </p:ext>
    </p:extLst>
  </p:cSld>
  <p:clrMapOvr>
    <a:masterClrMapping/>
  </p:clrMapOvr>
  <p:timing>
    <p:tnLst>
      <p:par>
        <p:cTn xmlns:p14="http://schemas.microsoft.com/office/powerpoint/2010/mai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80891257"/>
      </p:ext>
    </p:extLst>
  </p:cSld>
  <p:clrMapOvr>
    <a:masterClrMapping/>
  </p:clrMapOvr>
  <p:timing>
    <p:tnLst>
      <p:par>
        <p:cTn xmlns:p14="http://schemas.microsoft.com/office/powerpoint/2010/mai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6"/>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6"/>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6015567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724400" y="1905000"/>
            <a:ext cx="4114800" cy="4191000"/>
          </a:xfrm>
          <a:prstGeom prst="rect">
            <a:avLst/>
          </a:prstGeom>
        </p:spPr>
        <p:txBody>
          <a:bodyPr/>
          <a:lstStyle/>
          <a:p>
            <a:pPr lvl="0"/>
            <a:endParaRPr lang="en-US" noProof="0" dirty="0"/>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C9E861BD-D668-1F4D-8EF6-C144BA64FFF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42068109"/>
      </p:ext>
    </p:extLst>
  </p:cSld>
  <p:clrMapOvr>
    <a:masterClrMapping/>
  </p:clrMapOvr>
  <p:transition xmlns:p14="http://schemas.microsoft.com/office/powerpoint/2010/main" spd="slow">
    <p:wipe dir="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905000"/>
            <a:ext cx="41148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AB496EBA-5A32-8742-B3AA-5E26A095740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90336358"/>
      </p:ext>
    </p:extLst>
  </p:cSld>
  <p:clrMapOvr>
    <a:masterClrMapping/>
  </p:clrMapOvr>
  <p:transition xmlns:p14="http://schemas.microsoft.com/office/powerpoint/2010/main" spd="slow">
    <p:wipe dir="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505200" y="0"/>
            <a:ext cx="5334000" cy="11430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382000" cy="5105400"/>
          </a:xfrm>
          <a:prstGeom prst="rect">
            <a:avLst/>
          </a:prstGeom>
        </p:spPr>
        <p:txBody>
          <a:bodyPr/>
          <a:lstStyle/>
          <a:p>
            <a:pPr lvl="0"/>
            <a:endParaRPr lang="en-US" noProof="0" dirty="0"/>
          </a:p>
        </p:txBody>
      </p:sp>
      <p:sp>
        <p:nvSpPr>
          <p:cNvPr id="4" name="Slide Number Placeholder 5"/>
          <p:cNvSpPr>
            <a:spLocks noGrp="1"/>
          </p:cNvSpPr>
          <p:nvPr>
            <p:ph type="sldNum" sz="quarter" idx="10"/>
          </p:nvPr>
        </p:nvSpPr>
        <p:spPr/>
        <p:txBody>
          <a:bodyPr/>
          <a:lstStyle>
            <a:lvl1pPr>
              <a:defRPr/>
            </a:lvl1pPr>
          </a:lstStyle>
          <a:p>
            <a:pPr>
              <a:defRPr/>
            </a:pPr>
            <a:fld id="{A8C080B4-3DC9-634D-9F4F-64B2D72FF83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341632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3" Type="http://schemas.openxmlformats.org/officeDocument/2006/relationships/image" Target="../media/image3.pn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3.xml"/><Relationship Id="rId13" Type="http://schemas.openxmlformats.org/officeDocument/2006/relationships/image" Target="../media/image5.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theme" Target="../theme/theme4.xml"/><Relationship Id="rId14" Type="http://schemas.openxmlformats.org/officeDocument/2006/relationships/image" Target="../media/image3.png"/><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Relationship Id="rId15" Type="http://schemas.openxmlformats.org/officeDocument/2006/relationships/theme" Target="../theme/theme5.xml"/><Relationship Id="rId16" Type="http://schemas.openxmlformats.org/officeDocument/2006/relationships/image" Target="../media/image3.png"/><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1.xml"/><Relationship Id="rId12" Type="http://schemas.openxmlformats.org/officeDocument/2006/relationships/slideLayout" Target="../slideLayouts/slideLayout72.xml"/><Relationship Id="rId13" Type="http://schemas.openxmlformats.org/officeDocument/2006/relationships/theme" Target="../theme/theme6.xml"/><Relationship Id="rId14" Type="http://schemas.openxmlformats.org/officeDocument/2006/relationships/image" Target="../media/image1.png"/><Relationship Id="rId1" Type="http://schemas.openxmlformats.org/officeDocument/2006/relationships/slideLayout" Target="../slideLayouts/slideLayout61.xml"/><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5" Type="http://schemas.openxmlformats.org/officeDocument/2006/relationships/slideLayout" Target="../slideLayouts/slideLayout65.xml"/><Relationship Id="rId6" Type="http://schemas.openxmlformats.org/officeDocument/2006/relationships/slideLayout" Target="../slideLayouts/slideLayout66.xml"/><Relationship Id="rId7" Type="http://schemas.openxmlformats.org/officeDocument/2006/relationships/slideLayout" Target="../slideLayouts/slideLayout67.xml"/><Relationship Id="rId8" Type="http://schemas.openxmlformats.org/officeDocument/2006/relationships/slideLayout" Target="../slideLayouts/slideLayout68.xml"/><Relationship Id="rId9" Type="http://schemas.openxmlformats.org/officeDocument/2006/relationships/slideLayout" Target="../slideLayouts/slideLayout69.xml"/><Relationship Id="rId10"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3.xml"/><Relationship Id="rId12" Type="http://schemas.openxmlformats.org/officeDocument/2006/relationships/slideLayout" Target="../slideLayouts/slideLayout84.xml"/><Relationship Id="rId13" Type="http://schemas.openxmlformats.org/officeDocument/2006/relationships/slideLayout" Target="../slideLayouts/slideLayout85.xml"/><Relationship Id="rId14" Type="http://schemas.openxmlformats.org/officeDocument/2006/relationships/slideLayout" Target="../slideLayouts/slideLayout86.xml"/><Relationship Id="rId15" Type="http://schemas.openxmlformats.org/officeDocument/2006/relationships/theme" Target="../theme/theme7.xml"/><Relationship Id="rId16" Type="http://schemas.openxmlformats.org/officeDocument/2006/relationships/image" Target="../media/image3.png"/><Relationship Id="rId1" Type="http://schemas.openxmlformats.org/officeDocument/2006/relationships/slideLayout" Target="../slideLayouts/slideLayout73.xml"/><Relationship Id="rId2" Type="http://schemas.openxmlformats.org/officeDocument/2006/relationships/slideLayout" Target="../slideLayouts/slideLayout74.xml"/><Relationship Id="rId3" Type="http://schemas.openxmlformats.org/officeDocument/2006/relationships/slideLayout" Target="../slideLayouts/slideLayout75.xml"/><Relationship Id="rId4" Type="http://schemas.openxmlformats.org/officeDocument/2006/relationships/slideLayout" Target="../slideLayouts/slideLayout76.xml"/><Relationship Id="rId5" Type="http://schemas.openxmlformats.org/officeDocument/2006/relationships/slideLayout" Target="../slideLayouts/slideLayout77.xml"/><Relationship Id="rId6" Type="http://schemas.openxmlformats.org/officeDocument/2006/relationships/slideLayout" Target="../slideLayouts/slideLayout78.xml"/><Relationship Id="rId7" Type="http://schemas.openxmlformats.org/officeDocument/2006/relationships/slideLayout" Target="../slideLayouts/slideLayout79.xml"/><Relationship Id="rId8" Type="http://schemas.openxmlformats.org/officeDocument/2006/relationships/slideLayout" Target="../slideLayouts/slideLayout80.xml"/><Relationship Id="rId9" Type="http://schemas.openxmlformats.org/officeDocument/2006/relationships/slideLayout" Target="../slideLayouts/slideLayout81.xml"/><Relationship Id="rId10"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7.xml"/><Relationship Id="rId12" Type="http://schemas.openxmlformats.org/officeDocument/2006/relationships/slideLayout" Target="../slideLayouts/slideLayout98.xml"/><Relationship Id="rId13" Type="http://schemas.openxmlformats.org/officeDocument/2006/relationships/slideLayout" Target="../slideLayouts/slideLayout99.xml"/><Relationship Id="rId14" Type="http://schemas.openxmlformats.org/officeDocument/2006/relationships/theme" Target="../theme/theme8.xml"/><Relationship Id="rId15" Type="http://schemas.openxmlformats.org/officeDocument/2006/relationships/image" Target="../media/image5.png"/><Relationship Id="rId1" Type="http://schemas.openxmlformats.org/officeDocument/2006/relationships/slideLayout" Target="../slideLayouts/slideLayout87.xml"/><Relationship Id="rId2" Type="http://schemas.openxmlformats.org/officeDocument/2006/relationships/slideLayout" Target="../slideLayouts/slideLayout88.xml"/><Relationship Id="rId3" Type="http://schemas.openxmlformats.org/officeDocument/2006/relationships/slideLayout" Target="../slideLayouts/slideLayout89.xml"/><Relationship Id="rId4" Type="http://schemas.openxmlformats.org/officeDocument/2006/relationships/slideLayout" Target="../slideLayouts/slideLayout90.xml"/><Relationship Id="rId5" Type="http://schemas.openxmlformats.org/officeDocument/2006/relationships/slideLayout" Target="../slideLayouts/slideLayout91.xml"/><Relationship Id="rId6" Type="http://schemas.openxmlformats.org/officeDocument/2006/relationships/slideLayout" Target="../slideLayouts/slideLayout92.xml"/><Relationship Id="rId7" Type="http://schemas.openxmlformats.org/officeDocument/2006/relationships/slideLayout" Target="../slideLayouts/slideLayout93.xml"/><Relationship Id="rId8" Type="http://schemas.openxmlformats.org/officeDocument/2006/relationships/slideLayout" Target="../slideLayouts/slideLayout94.xml"/><Relationship Id="rId9" Type="http://schemas.openxmlformats.org/officeDocument/2006/relationships/slideLayout" Target="../slideLayouts/slideLayout95.xml"/><Relationship Id="rId10" Type="http://schemas.openxmlformats.org/officeDocument/2006/relationships/slideLayout" Target="../slideLayouts/slideLayout9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slideLayout" Target="../slideLayouts/slideLayout111.xml"/><Relationship Id="rId13" Type="http://schemas.openxmlformats.org/officeDocument/2006/relationships/slideLayout" Target="../slideLayouts/slideLayout112.xml"/><Relationship Id="rId14" Type="http://schemas.openxmlformats.org/officeDocument/2006/relationships/theme" Target="../theme/theme9.xml"/><Relationship Id="rId15" Type="http://schemas.openxmlformats.org/officeDocument/2006/relationships/image" Target="../media/image1.png"/><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23.xml"/><Relationship Id="rId12" Type="http://schemas.openxmlformats.org/officeDocument/2006/relationships/slideLayout" Target="../slideLayouts/slideLayout124.xml"/><Relationship Id="rId13" Type="http://schemas.openxmlformats.org/officeDocument/2006/relationships/theme" Target="../theme/theme10.xml"/><Relationship Id="rId14" Type="http://schemas.openxmlformats.org/officeDocument/2006/relationships/image" Target="../media/image3.png"/><Relationship Id="rId1" Type="http://schemas.openxmlformats.org/officeDocument/2006/relationships/slideLayout" Target="../slideLayouts/slideLayout113.xml"/><Relationship Id="rId2" Type="http://schemas.openxmlformats.org/officeDocument/2006/relationships/slideLayout" Target="../slideLayouts/slideLayout114.xml"/><Relationship Id="rId3" Type="http://schemas.openxmlformats.org/officeDocument/2006/relationships/slideLayout" Target="../slideLayouts/slideLayout115.xml"/><Relationship Id="rId4" Type="http://schemas.openxmlformats.org/officeDocument/2006/relationships/slideLayout" Target="../slideLayouts/slideLayout116.xml"/><Relationship Id="rId5" Type="http://schemas.openxmlformats.org/officeDocument/2006/relationships/slideLayout" Target="../slideLayouts/slideLayout117.xml"/><Relationship Id="rId6" Type="http://schemas.openxmlformats.org/officeDocument/2006/relationships/slideLayout" Target="../slideLayouts/slideLayout118.xml"/><Relationship Id="rId7" Type="http://schemas.openxmlformats.org/officeDocument/2006/relationships/slideLayout" Target="../slideLayouts/slideLayout119.xml"/><Relationship Id="rId8" Type="http://schemas.openxmlformats.org/officeDocument/2006/relationships/slideLayout" Target="../slideLayouts/slideLayout120.xml"/><Relationship Id="rId9" Type="http://schemas.openxmlformats.org/officeDocument/2006/relationships/slideLayout" Target="../slideLayouts/slideLayout121.xml"/><Relationship Id="rId10" Type="http://schemas.openxmlformats.org/officeDocument/2006/relationships/slideLayout" Target="../slideLayouts/slideLayout122.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slideLayout" Target="../slideLayouts/slideLayout136.xml"/><Relationship Id="rId13" Type="http://schemas.openxmlformats.org/officeDocument/2006/relationships/theme" Target="../theme/theme11.xml"/><Relationship Id="rId14" Type="http://schemas.openxmlformats.org/officeDocument/2006/relationships/image" Target="../media/image3.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slideLayout" Target="../slideLayouts/slideLayout148.xml"/><Relationship Id="rId13" Type="http://schemas.openxmlformats.org/officeDocument/2006/relationships/slideLayout" Target="../slideLayouts/slideLayout149.xml"/><Relationship Id="rId14" Type="http://schemas.openxmlformats.org/officeDocument/2006/relationships/theme" Target="../theme/theme12.xml"/><Relationship Id="rId15"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60.xml"/><Relationship Id="rId12" Type="http://schemas.openxmlformats.org/officeDocument/2006/relationships/slideLayout" Target="../slideLayouts/slideLayout161.xml"/><Relationship Id="rId13" Type="http://schemas.openxmlformats.org/officeDocument/2006/relationships/slideLayout" Target="../slideLayouts/slideLayout162.xml"/><Relationship Id="rId14" Type="http://schemas.openxmlformats.org/officeDocument/2006/relationships/slideLayout" Target="../slideLayouts/slideLayout163.xml"/><Relationship Id="rId15" Type="http://schemas.openxmlformats.org/officeDocument/2006/relationships/theme" Target="../theme/theme13.xml"/><Relationship Id="rId16" Type="http://schemas.openxmlformats.org/officeDocument/2006/relationships/image" Target="../media/image3.png"/><Relationship Id="rId1" Type="http://schemas.openxmlformats.org/officeDocument/2006/relationships/slideLayout" Target="../slideLayouts/slideLayout150.xml"/><Relationship Id="rId2" Type="http://schemas.openxmlformats.org/officeDocument/2006/relationships/slideLayout" Target="../slideLayouts/slideLayout151.xml"/><Relationship Id="rId3" Type="http://schemas.openxmlformats.org/officeDocument/2006/relationships/slideLayout" Target="../slideLayouts/slideLayout152.xml"/><Relationship Id="rId4" Type="http://schemas.openxmlformats.org/officeDocument/2006/relationships/slideLayout" Target="../slideLayouts/slideLayout153.xml"/><Relationship Id="rId5" Type="http://schemas.openxmlformats.org/officeDocument/2006/relationships/slideLayout" Target="../slideLayouts/slideLayout154.xml"/><Relationship Id="rId6" Type="http://schemas.openxmlformats.org/officeDocument/2006/relationships/slideLayout" Target="../slideLayouts/slideLayout155.xml"/><Relationship Id="rId7" Type="http://schemas.openxmlformats.org/officeDocument/2006/relationships/slideLayout" Target="../slideLayouts/slideLayout156.xml"/><Relationship Id="rId8" Type="http://schemas.openxmlformats.org/officeDocument/2006/relationships/slideLayout" Target="../slideLayouts/slideLayout157.xml"/><Relationship Id="rId9" Type="http://schemas.openxmlformats.org/officeDocument/2006/relationships/slideLayout" Target="../slideLayouts/slideLayout158.xml"/><Relationship Id="rId10" Type="http://schemas.openxmlformats.org/officeDocument/2006/relationships/slideLayout" Target="../slideLayouts/slideLayout159.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74.xml"/><Relationship Id="rId12" Type="http://schemas.openxmlformats.org/officeDocument/2006/relationships/slideLayout" Target="../slideLayouts/slideLayout175.xml"/><Relationship Id="rId13" Type="http://schemas.openxmlformats.org/officeDocument/2006/relationships/slideLayout" Target="../slideLayouts/slideLayout176.xml"/><Relationship Id="rId14" Type="http://schemas.openxmlformats.org/officeDocument/2006/relationships/slideLayout" Target="../slideLayouts/slideLayout177.xml"/><Relationship Id="rId15" Type="http://schemas.openxmlformats.org/officeDocument/2006/relationships/theme" Target="../theme/theme14.xml"/><Relationship Id="rId16" Type="http://schemas.openxmlformats.org/officeDocument/2006/relationships/image" Target="../media/image3.png"/><Relationship Id="rId1" Type="http://schemas.openxmlformats.org/officeDocument/2006/relationships/slideLayout" Target="../slideLayouts/slideLayout164.xml"/><Relationship Id="rId2" Type="http://schemas.openxmlformats.org/officeDocument/2006/relationships/slideLayout" Target="../slideLayouts/slideLayout165.xml"/><Relationship Id="rId3" Type="http://schemas.openxmlformats.org/officeDocument/2006/relationships/slideLayout" Target="../slideLayouts/slideLayout166.xml"/><Relationship Id="rId4" Type="http://schemas.openxmlformats.org/officeDocument/2006/relationships/slideLayout" Target="../slideLayouts/slideLayout167.xml"/><Relationship Id="rId5" Type="http://schemas.openxmlformats.org/officeDocument/2006/relationships/slideLayout" Target="../slideLayouts/slideLayout168.xml"/><Relationship Id="rId6" Type="http://schemas.openxmlformats.org/officeDocument/2006/relationships/slideLayout" Target="../slideLayouts/slideLayout169.xml"/><Relationship Id="rId7" Type="http://schemas.openxmlformats.org/officeDocument/2006/relationships/slideLayout" Target="../slideLayouts/slideLayout170.xml"/><Relationship Id="rId8" Type="http://schemas.openxmlformats.org/officeDocument/2006/relationships/slideLayout" Target="../slideLayouts/slideLayout171.xml"/><Relationship Id="rId9" Type="http://schemas.openxmlformats.org/officeDocument/2006/relationships/slideLayout" Target="../slideLayouts/slideLayout172.xml"/><Relationship Id="rId10" Type="http://schemas.openxmlformats.org/officeDocument/2006/relationships/slideLayout" Target="../slideLayouts/slideLayout1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5713"/>
            <a:ext cx="9144000" cy="65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76525" y="223838"/>
            <a:ext cx="7548563" cy="785812"/>
          </a:xfrm>
          <a:prstGeom prst="rect">
            <a:avLst/>
          </a:prstGeom>
        </p:spPr>
        <p:txBody>
          <a:bodyPr vert="horz" lIns="68580" tIns="34290" rIns="68580" bIns="34290" rtlCol="0" anchor="b">
            <a:normAutofit/>
          </a:bodyPr>
          <a:lstStyle/>
          <a:p>
            <a:r>
              <a:rPr lang="en-US" dirty="0" smtClean="0"/>
              <a:t>Click to edit Master title style</a:t>
            </a:r>
            <a:endParaRPr lang="en-US" dirty="0"/>
          </a:p>
        </p:txBody>
      </p:sp>
      <p:sp>
        <p:nvSpPr>
          <p:cNvPr id="1029" name="Text Placeholder 2"/>
          <p:cNvSpPr>
            <a:spLocks noGrp="1"/>
          </p:cNvSpPr>
          <p:nvPr>
            <p:ph type="body" idx="1"/>
          </p:nvPr>
        </p:nvSpPr>
        <p:spPr bwMode="auto">
          <a:xfrm>
            <a:off x="800100" y="1589088"/>
            <a:ext cx="7570788" cy="402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4290" rIns="0" bIns="3429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22325" y="6459538"/>
            <a:ext cx="1854200" cy="365125"/>
          </a:xfrm>
          <a:prstGeom prst="rect">
            <a:avLst/>
          </a:prstGeom>
        </p:spPr>
        <p:txBody>
          <a:bodyPr vert="horz" wrap="square" lIns="68580" tIns="34290" rIns="68580" bIns="34290" numCol="1" anchor="ctr" anchorCtr="0" compatLnSpc="1">
            <a:prstTxWarp prst="textNoShape">
              <a:avLst/>
            </a:prstTxWarp>
          </a:bodyPr>
          <a:lstStyle>
            <a:lvl1pPr defTabSz="914400">
              <a:defRPr sz="700">
                <a:solidFill>
                  <a:srgbClr val="FFFFFF"/>
                </a:solidFill>
                <a:latin typeface="Arial" charset="0"/>
                <a:ea typeface="ＭＳ Ｐゴシック" charset="0"/>
                <a:cs typeface="ＭＳ Ｐゴシック" charset="0"/>
              </a:defRPr>
            </a:lvl1pPr>
          </a:lstStyle>
          <a:p>
            <a:pPr>
              <a:defRPr/>
            </a:pPr>
            <a:fld id="{66680811-4E68-4823-B0B9-8326A2906561}" type="datetime1">
              <a:rPr lang="en-US"/>
              <a:pPr>
                <a:defRPr/>
              </a:pPr>
              <a:t>7/3/15</a:t>
            </a:fld>
            <a:endParaRPr lang="en-US"/>
          </a:p>
        </p:txBody>
      </p:sp>
      <p:sp>
        <p:nvSpPr>
          <p:cNvPr id="5" name="Footer Placeholder 4"/>
          <p:cNvSpPr>
            <a:spLocks noGrp="1"/>
          </p:cNvSpPr>
          <p:nvPr>
            <p:ph type="ftr" sz="quarter" idx="3"/>
          </p:nvPr>
        </p:nvSpPr>
        <p:spPr>
          <a:xfrm>
            <a:off x="2765425" y="6459538"/>
            <a:ext cx="3616325" cy="365125"/>
          </a:xfrm>
          <a:prstGeom prst="rect">
            <a:avLst/>
          </a:prstGeom>
        </p:spPr>
        <p:txBody>
          <a:bodyPr vert="horz" lIns="68580" tIns="34290" rIns="68580" bIns="34290" rtlCol="0" anchor="ctr"/>
          <a:lstStyle>
            <a:lvl1pPr algn="ctr" defTabSz="914400">
              <a:defRPr sz="700" cap="all" baseline="0">
                <a:solidFill>
                  <a:srgbClr val="FFFFFF"/>
                </a:solidFill>
                <a:latin typeface="Arial" pitchFamily="34" charset="0"/>
                <a:ea typeface="ＭＳ Ｐゴシック" pitchFamily="34" charset="-128"/>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7424738" y="6459538"/>
            <a:ext cx="984250" cy="365125"/>
          </a:xfrm>
          <a:prstGeom prst="rect">
            <a:avLst/>
          </a:prstGeom>
        </p:spPr>
        <p:txBody>
          <a:bodyPr vert="horz" wrap="square" lIns="68580" tIns="34290" rIns="68580" bIns="34290" numCol="1" anchor="ctr" anchorCtr="0" compatLnSpc="1">
            <a:prstTxWarp prst="textNoShape">
              <a:avLst/>
            </a:prstTxWarp>
          </a:bodyPr>
          <a:lstStyle>
            <a:lvl1pPr algn="r" defTabSz="914400">
              <a:defRPr sz="800">
                <a:solidFill>
                  <a:srgbClr val="FFFFFF"/>
                </a:solidFill>
                <a:latin typeface="Arial" charset="0"/>
                <a:ea typeface="ＭＳ Ｐゴシック" charset="0"/>
                <a:cs typeface="ＭＳ Ｐゴシック" charset="0"/>
              </a:defRPr>
            </a:lvl1pPr>
          </a:lstStyle>
          <a:p>
            <a:pPr>
              <a:defRPr/>
            </a:pPr>
            <a:fld id="{39041111-8CE7-461C-8F88-AAD1B7B7BC97}" type="slidenum">
              <a:rPr lang="en-US"/>
              <a:pPr>
                <a:defRPr/>
              </a:pPr>
              <a:t>‹#›</a:t>
            </a:fld>
            <a:endParaRPr lang="en-US"/>
          </a:p>
        </p:txBody>
      </p:sp>
      <p:pic>
        <p:nvPicPr>
          <p:cNvPr id="1033" name="Picture 11"/>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3" r:id="rId12"/>
  </p:sldLayoutIdLst>
  <p:timing>
    <p:tnLst>
      <p:par>
        <p:cTn xmlns:p14="http://schemas.microsoft.com/office/powerpoint/2010/main" id="1" dur="indefinite" restart="never" nodeType="tmRoot"/>
      </p:par>
    </p:tnLst>
  </p:timing>
  <p:hf hdr="0" dt="0"/>
  <p:txStyles>
    <p:titleStyle>
      <a:lvl1pPr algn="l" defTabSz="685800" rtl="0" eaLnBrk="0" fontAlgn="base" hangingPunct="0">
        <a:lnSpc>
          <a:spcPct val="85000"/>
        </a:lnSpc>
        <a:spcBef>
          <a:spcPct val="0"/>
        </a:spcBef>
        <a:spcAft>
          <a:spcPct val="0"/>
        </a:spcAft>
        <a:defRPr sz="3600" kern="1200" spc="-38">
          <a:solidFill>
            <a:srgbClr val="404040"/>
          </a:solidFill>
          <a:latin typeface="+mj-lt"/>
          <a:ea typeface="ＭＳ Ｐゴシック" charset="0"/>
          <a:cs typeface="ＭＳ Ｐゴシック" charset="0"/>
        </a:defRPr>
      </a:lvl1pPr>
      <a:lvl2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2pPr>
      <a:lvl3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3pPr>
      <a:lvl4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4pPr>
      <a:lvl5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5pPr>
      <a:lvl6pPr marL="457200" algn="l" defTabSz="685800" rtl="0" fontAlgn="base">
        <a:lnSpc>
          <a:spcPct val="85000"/>
        </a:lnSpc>
        <a:spcBef>
          <a:spcPct val="0"/>
        </a:spcBef>
        <a:spcAft>
          <a:spcPct val="0"/>
        </a:spcAft>
        <a:defRPr sz="3600">
          <a:solidFill>
            <a:srgbClr val="404040"/>
          </a:solidFill>
          <a:latin typeface="Calibri Light" pitchFamily="34" charset="0"/>
        </a:defRPr>
      </a:lvl6pPr>
      <a:lvl7pPr marL="914400" algn="l" defTabSz="685800" rtl="0" fontAlgn="base">
        <a:lnSpc>
          <a:spcPct val="85000"/>
        </a:lnSpc>
        <a:spcBef>
          <a:spcPct val="0"/>
        </a:spcBef>
        <a:spcAft>
          <a:spcPct val="0"/>
        </a:spcAft>
        <a:defRPr sz="3600">
          <a:solidFill>
            <a:srgbClr val="404040"/>
          </a:solidFill>
          <a:latin typeface="Calibri Light" pitchFamily="34" charset="0"/>
        </a:defRPr>
      </a:lvl7pPr>
      <a:lvl8pPr marL="1371600" algn="l" defTabSz="685800" rtl="0" fontAlgn="base">
        <a:lnSpc>
          <a:spcPct val="85000"/>
        </a:lnSpc>
        <a:spcBef>
          <a:spcPct val="0"/>
        </a:spcBef>
        <a:spcAft>
          <a:spcPct val="0"/>
        </a:spcAft>
        <a:defRPr sz="3600">
          <a:solidFill>
            <a:srgbClr val="404040"/>
          </a:solidFill>
          <a:latin typeface="Calibri Light" pitchFamily="34" charset="0"/>
        </a:defRPr>
      </a:lvl8pPr>
      <a:lvl9pPr marL="1828800" algn="l" defTabSz="685800" rtl="0" fontAlgn="base">
        <a:lnSpc>
          <a:spcPct val="85000"/>
        </a:lnSpc>
        <a:spcBef>
          <a:spcPct val="0"/>
        </a:spcBef>
        <a:spcAft>
          <a:spcPct val="0"/>
        </a:spcAft>
        <a:defRPr sz="3600">
          <a:solidFill>
            <a:srgbClr val="404040"/>
          </a:solidFill>
          <a:latin typeface="Calibri Light" pitchFamily="34" charset="0"/>
        </a:defRPr>
      </a:lvl9pPr>
    </p:titleStyle>
    <p:bodyStyle>
      <a:lvl1pPr marL="68263" indent="-68263" algn="l" defTabSz="685800" rtl="0" eaLnBrk="0" fontAlgn="base" hangingPunct="0">
        <a:lnSpc>
          <a:spcPct val="90000"/>
        </a:lnSpc>
        <a:spcBef>
          <a:spcPts val="900"/>
        </a:spcBef>
        <a:spcAft>
          <a:spcPts val="150"/>
        </a:spcAft>
        <a:buClr>
          <a:schemeClr val="accent1"/>
        </a:buClr>
        <a:buSzPct val="100000"/>
        <a:buFont typeface="Calibri" pitchFamily="34" charset="0"/>
        <a:buChar char=" "/>
        <a:defRPr sz="1500" kern="1200">
          <a:solidFill>
            <a:srgbClr val="404040"/>
          </a:solidFill>
          <a:latin typeface="+mn-lt"/>
          <a:ea typeface="ＭＳ Ｐゴシック" charset="0"/>
          <a:cs typeface="ＭＳ Ｐゴシック" charset="0"/>
        </a:defRPr>
      </a:lvl1pPr>
      <a:lvl2pPr marL="287338" indent="-136525" algn="l" defTabSz="685800" rtl="0" eaLnBrk="0" fontAlgn="base" hangingPunct="0">
        <a:lnSpc>
          <a:spcPct val="90000"/>
        </a:lnSpc>
        <a:spcBef>
          <a:spcPts val="150"/>
        </a:spcBef>
        <a:spcAft>
          <a:spcPts val="300"/>
        </a:spcAft>
        <a:buClr>
          <a:schemeClr val="accent1"/>
        </a:buClr>
        <a:buFont typeface="Calibri" pitchFamily="34" charset="0"/>
        <a:buChar char="◦"/>
        <a:defRPr sz="1400" kern="1200">
          <a:solidFill>
            <a:srgbClr val="404040"/>
          </a:solidFill>
          <a:latin typeface="+mn-lt"/>
          <a:ea typeface="ＭＳ Ｐゴシック" charset="0"/>
          <a:cs typeface="+mn-cs"/>
        </a:defRPr>
      </a:lvl2pPr>
      <a:lvl3pPr marL="423863" indent="-136525" algn="l" defTabSz="685800" rtl="0" eaLnBrk="0" fontAlgn="base" hangingPunct="0">
        <a:lnSpc>
          <a:spcPct val="90000"/>
        </a:lnSpc>
        <a:spcBef>
          <a:spcPts val="150"/>
        </a:spcBef>
        <a:spcAft>
          <a:spcPts val="300"/>
        </a:spcAft>
        <a:buClr>
          <a:schemeClr val="accent1"/>
        </a:buClr>
        <a:buFont typeface="Calibri" pitchFamily="34" charset="0"/>
        <a:buChar char="◦"/>
        <a:defRPr sz="1100" kern="1200">
          <a:solidFill>
            <a:srgbClr val="404040"/>
          </a:solidFill>
          <a:latin typeface="+mn-lt"/>
          <a:ea typeface="ＭＳ Ｐゴシック" charset="0"/>
          <a:cs typeface="+mn-cs"/>
        </a:defRPr>
      </a:lvl3pPr>
      <a:lvl4pPr marL="561975" indent="-136525" algn="l" defTabSz="685800" rtl="0" eaLnBrk="0" fontAlgn="base" hangingPunct="0">
        <a:lnSpc>
          <a:spcPct val="90000"/>
        </a:lnSpc>
        <a:spcBef>
          <a:spcPts val="150"/>
        </a:spcBef>
        <a:spcAft>
          <a:spcPts val="300"/>
        </a:spcAft>
        <a:buClr>
          <a:schemeClr val="accent1"/>
        </a:buClr>
        <a:buFont typeface="Calibri" pitchFamily="34" charset="0"/>
        <a:buChar char="◦"/>
        <a:defRPr sz="1100" kern="1200">
          <a:solidFill>
            <a:srgbClr val="404040"/>
          </a:solidFill>
          <a:latin typeface="+mn-lt"/>
          <a:ea typeface="ＭＳ Ｐゴシック" charset="0"/>
          <a:cs typeface="+mn-cs"/>
        </a:defRPr>
      </a:lvl4pPr>
      <a:lvl5pPr marL="698500" indent="-136525" algn="l" defTabSz="685800" rtl="0" eaLnBrk="0" fontAlgn="base" hangingPunct="0">
        <a:lnSpc>
          <a:spcPct val="90000"/>
        </a:lnSpc>
        <a:spcBef>
          <a:spcPts val="150"/>
        </a:spcBef>
        <a:spcAft>
          <a:spcPts val="300"/>
        </a:spcAft>
        <a:buClr>
          <a:schemeClr val="accent1"/>
        </a:buClr>
        <a:buFont typeface="Calibri" pitchFamily="34" charset="0"/>
        <a:buChar char="◦"/>
        <a:defRPr sz="1100" kern="1200">
          <a:solidFill>
            <a:srgbClr val="404040"/>
          </a:solidFill>
          <a:latin typeface="+mn-lt"/>
          <a:ea typeface="ＭＳ Ｐゴシック" charset="0"/>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457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40475"/>
            <a:ext cx="2133600" cy="365125"/>
          </a:xfrm>
          <a:prstGeom prst="rect">
            <a:avLst/>
          </a:prstGeom>
        </p:spPr>
        <p:txBody>
          <a:bodyPr vert="horz" lIns="91440" tIns="45720" rIns="91440" bIns="45720" rtlCol="0" anchor="ctr"/>
          <a:lstStyle>
            <a:lvl1pPr algn="l" defTabSz="914400" fontAlgn="auto">
              <a:spcBef>
                <a:spcPts val="0"/>
              </a:spcBef>
              <a:spcAft>
                <a:spcPts val="0"/>
              </a:spcAft>
              <a:defRPr sz="1200" smtClean="0">
                <a:solidFill>
                  <a:prstClr val="black">
                    <a:tint val="75000"/>
                  </a:prstClr>
                </a:solidFill>
                <a:latin typeface="Calibri"/>
                <a:cs typeface="+mn-cs"/>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914400" fontAlgn="auto">
              <a:spcBef>
                <a:spcPts val="0"/>
              </a:spcBef>
              <a:spcAft>
                <a:spcPts val="0"/>
              </a:spcAft>
              <a:defRPr sz="1200" dirty="0">
                <a:solidFill>
                  <a:prstClr val="black">
                    <a:tint val="75000"/>
                  </a:prstClr>
                </a:solidFill>
                <a:latin typeface="Calibri"/>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914400" fontAlgn="auto">
              <a:spcBef>
                <a:spcPts val="0"/>
              </a:spcBef>
              <a:spcAft>
                <a:spcPts val="0"/>
              </a:spcAft>
              <a:defRPr sz="1200" smtClean="0">
                <a:solidFill>
                  <a:prstClr val="black">
                    <a:tint val="75000"/>
                  </a:prstClr>
                </a:solidFill>
                <a:latin typeface="Calibri"/>
                <a:cs typeface="+mn-cs"/>
              </a:defRPr>
            </a:lvl1pPr>
          </a:lstStyle>
          <a:p>
            <a:pPr>
              <a:defRPr/>
            </a:pPr>
            <a:fld id="{3CAB1031-3EB2-47F3-A274-436F6986C065}" type="slidenum">
              <a:rPr lang="en-US"/>
              <a:pPr>
                <a:defRPr/>
              </a:pPr>
              <a:t>‹#›</a:t>
            </a:fld>
            <a:endParaRPr lang="en-US"/>
          </a:p>
        </p:txBody>
      </p:sp>
      <p:sp>
        <p:nvSpPr>
          <p:cNvPr id="8" name="Rectangle 7"/>
          <p:cNvSpPr/>
          <p:nvPr userDrawn="1"/>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9" name="Rectangle 8"/>
          <p:cNvSpPr/>
          <p:nvPr userDrawn="1"/>
        </p:nvSpPr>
        <p:spPr>
          <a:xfrm flipV="1">
            <a:off x="-76200" y="6649948"/>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pic>
        <p:nvPicPr>
          <p:cNvPr id="206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858000" y="76200"/>
            <a:ext cx="2255838" cy="68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xmlns:p14="http://schemas.microsoft.com/office/powerpoint/2010/main" spd="med">
    <p:wipe/>
  </p:transition>
  <p:txStyles>
    <p:titleStyle>
      <a:lvl1pPr algn="ctr" rtl="0" fontAlgn="base">
        <a:spcBef>
          <a:spcPct val="0"/>
        </a:spcBef>
        <a:spcAft>
          <a:spcPct val="0"/>
        </a:spcAft>
        <a:defRPr sz="4400" kern="1200">
          <a:solidFill>
            <a:srgbClr val="3366FF"/>
          </a:solidFill>
          <a:latin typeface="Franklin Gothic Medium" pitchFamily="34" charset="0"/>
          <a:ea typeface="+mj-ea"/>
          <a:cs typeface="+mj-cs"/>
        </a:defRPr>
      </a:lvl1pPr>
      <a:lvl2pPr algn="ctr" rtl="0" fontAlgn="base">
        <a:spcBef>
          <a:spcPct val="0"/>
        </a:spcBef>
        <a:spcAft>
          <a:spcPct val="0"/>
        </a:spcAft>
        <a:defRPr sz="4400">
          <a:solidFill>
            <a:srgbClr val="3366FF"/>
          </a:solidFill>
          <a:latin typeface="Franklin Gothic Medium" pitchFamily="34" charset="0"/>
        </a:defRPr>
      </a:lvl2pPr>
      <a:lvl3pPr algn="ctr" rtl="0" fontAlgn="base">
        <a:spcBef>
          <a:spcPct val="0"/>
        </a:spcBef>
        <a:spcAft>
          <a:spcPct val="0"/>
        </a:spcAft>
        <a:defRPr sz="4400">
          <a:solidFill>
            <a:srgbClr val="3366FF"/>
          </a:solidFill>
          <a:latin typeface="Franklin Gothic Medium" pitchFamily="34" charset="0"/>
        </a:defRPr>
      </a:lvl3pPr>
      <a:lvl4pPr algn="ctr" rtl="0" fontAlgn="base">
        <a:spcBef>
          <a:spcPct val="0"/>
        </a:spcBef>
        <a:spcAft>
          <a:spcPct val="0"/>
        </a:spcAft>
        <a:defRPr sz="4400">
          <a:solidFill>
            <a:srgbClr val="3366FF"/>
          </a:solidFill>
          <a:latin typeface="Franklin Gothic Medium" pitchFamily="34" charset="0"/>
        </a:defRPr>
      </a:lvl4pPr>
      <a:lvl5pPr algn="ctr" rtl="0" fontAlgn="base">
        <a:spcBef>
          <a:spcPct val="0"/>
        </a:spcBef>
        <a:spcAft>
          <a:spcPct val="0"/>
        </a:spcAft>
        <a:defRPr sz="4400">
          <a:solidFill>
            <a:srgbClr val="3366FF"/>
          </a:solidFill>
          <a:latin typeface="Franklin Gothic Medium" pitchFamily="34" charset="0"/>
        </a:defRPr>
      </a:lvl5pPr>
      <a:lvl6pPr marL="457200" algn="ctr" rtl="0" fontAlgn="base">
        <a:spcBef>
          <a:spcPct val="0"/>
        </a:spcBef>
        <a:spcAft>
          <a:spcPct val="0"/>
        </a:spcAft>
        <a:defRPr sz="4400">
          <a:solidFill>
            <a:srgbClr val="3366FF"/>
          </a:solidFill>
          <a:latin typeface="Franklin Gothic Medium" pitchFamily="34" charset="0"/>
        </a:defRPr>
      </a:lvl6pPr>
      <a:lvl7pPr marL="914400" algn="ctr" rtl="0" fontAlgn="base">
        <a:spcBef>
          <a:spcPct val="0"/>
        </a:spcBef>
        <a:spcAft>
          <a:spcPct val="0"/>
        </a:spcAft>
        <a:defRPr sz="4400">
          <a:solidFill>
            <a:srgbClr val="3366FF"/>
          </a:solidFill>
          <a:latin typeface="Franklin Gothic Medium" pitchFamily="34" charset="0"/>
        </a:defRPr>
      </a:lvl7pPr>
      <a:lvl8pPr marL="1371600" algn="ctr" rtl="0" fontAlgn="base">
        <a:spcBef>
          <a:spcPct val="0"/>
        </a:spcBef>
        <a:spcAft>
          <a:spcPct val="0"/>
        </a:spcAft>
        <a:defRPr sz="4400">
          <a:solidFill>
            <a:srgbClr val="3366FF"/>
          </a:solidFill>
          <a:latin typeface="Franklin Gothic Medium" pitchFamily="34" charset="0"/>
        </a:defRPr>
      </a:lvl8pPr>
      <a:lvl9pPr marL="1828800" algn="ctr" rtl="0" fontAlgn="base">
        <a:spcBef>
          <a:spcPct val="0"/>
        </a:spcBef>
        <a:spcAft>
          <a:spcPct val="0"/>
        </a:spcAft>
        <a:defRPr sz="4400">
          <a:solidFill>
            <a:srgbClr val="3366FF"/>
          </a:solidFill>
          <a:latin typeface="Franklin Gothic Medium" pitchFamily="34" charset="0"/>
        </a:defRPr>
      </a:lvl9pPr>
    </p:titleStyle>
    <p:bodyStyle>
      <a:lvl1pPr marL="342900" indent="-342900" algn="l" rtl="0" fontAlgn="base">
        <a:spcBef>
          <a:spcPct val="20000"/>
        </a:spcBef>
        <a:spcAft>
          <a:spcPct val="0"/>
        </a:spcAft>
        <a:buFont typeface="Arial" pitchFamily="34" charset="0"/>
        <a:buChar char="•"/>
        <a:defRPr sz="3000" kern="1200">
          <a:solidFill>
            <a:schemeClr val="tx1"/>
          </a:solidFill>
          <a:latin typeface="Franklin Gothic Medium" pitchFamily="34" charset="0"/>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Franklin Gothic Medium" pitchFamily="34" charset="0"/>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Franklin Gothic Medium" pitchFamily="34" charset="0"/>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Franklin Gothic Medium" pitchFamily="34" charset="0"/>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Franklin Gothic Medium"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4"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itle Placeholder 1"/>
          <p:cNvSpPr>
            <a:spLocks noGrp="1"/>
          </p:cNvSpPr>
          <p:nvPr>
            <p:ph type="title"/>
          </p:nvPr>
        </p:nvSpPr>
        <p:spPr bwMode="auto">
          <a:xfrm>
            <a:off x="3278188" y="274638"/>
            <a:ext cx="5683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6"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defTabSz="914400" eaLnBrk="0" hangingPunct="0">
              <a:defRPr sz="1200">
                <a:solidFill>
                  <a:srgbClr val="898989"/>
                </a:solidFill>
                <a:latin typeface="Calibri" pitchFamily="34" charset="0"/>
                <a:ea typeface="ＭＳ Ｐゴシック" pitchFamily="34" charset="-128"/>
                <a:cs typeface="+mn-cs"/>
              </a:defRPr>
            </a:lvl1pPr>
          </a:lstStyle>
          <a:p>
            <a:pPr>
              <a:defRPr/>
            </a:pPr>
            <a:fld id="{4A6147E9-66B3-416C-A32B-56F086A1E308}" type="datetime1">
              <a:rPr lang="en-US"/>
              <a:pPr>
                <a:defRPr/>
              </a:pPr>
              <a:t>7/3/15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914400" eaLnBrk="0" fontAlgn="auto" hangingPunct="0">
              <a:spcBef>
                <a:spcPts val="0"/>
              </a:spcBef>
              <a:spcAft>
                <a:spcPts val="0"/>
              </a:spcAft>
              <a:defRPr sz="1200">
                <a:solidFill>
                  <a:prstClr val="black">
                    <a:tint val="75000"/>
                  </a:prst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defTabSz="914400" eaLnBrk="0" hangingPunct="0">
              <a:defRPr sz="1200">
                <a:solidFill>
                  <a:srgbClr val="898989"/>
                </a:solidFill>
                <a:latin typeface="Calibri" pitchFamily="34" charset="0"/>
                <a:ea typeface="ＭＳ Ｐゴシック" pitchFamily="34" charset="-128"/>
                <a:cs typeface="+mn-cs"/>
              </a:defRPr>
            </a:lvl1pPr>
          </a:lstStyle>
          <a:p>
            <a:pPr>
              <a:defRPr/>
            </a:pPr>
            <a:fld id="{51A60F77-D8BC-4D37-9D8F-3059489DAF4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transition xmlns:p14="http://schemas.microsoft.com/office/powerpoint/2010/main" spd="med">
    <p:wipe dir="r"/>
  </p:transition>
  <p:timing>
    <p:tnLst>
      <p:par>
        <p:cTn xmlns:p14="http://schemas.microsoft.com/office/powerpoint/2010/main" id="1" dur="indefinite" restart="never" nodeType="tmRoot"/>
      </p:par>
    </p:tnLst>
  </p:timing>
  <p:hf hdr="0" dt="0"/>
  <p:txStyles>
    <p:titleStyle>
      <a:lvl1pPr algn="ctr" defTabSz="457200" rtl="0" eaLnBrk="0" fontAlgn="base" hangingPunct="0">
        <a:spcBef>
          <a:spcPct val="0"/>
        </a:spcBef>
        <a:spcAft>
          <a:spcPct val="0"/>
        </a:spcAft>
        <a:defRPr sz="3600" kern="1200">
          <a:solidFill>
            <a:schemeClr val="bg1"/>
          </a:solidFill>
          <a:latin typeface="+mj-lt"/>
          <a:ea typeface="ＭＳ Ｐゴシック" pitchFamily="-110" charset="-128"/>
          <a:cs typeface="ＭＳ Ｐゴシック" pitchFamily="-110" charset="-128"/>
        </a:defRPr>
      </a:lvl1pPr>
      <a:lvl2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2pPr>
      <a:lvl3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3pPr>
      <a:lvl4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4pPr>
      <a:lvl5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5pPr>
      <a:lvl6pPr marL="4572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6pPr>
      <a:lvl7pPr marL="9144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7pPr>
      <a:lvl8pPr marL="13716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8pPr>
      <a:lvl9pPr marL="18288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rgbClr val="3366FF"/>
          </a:solidFill>
          <a:latin typeface="+mn-lt"/>
          <a:ea typeface="ＭＳ Ｐゴシック" pitchFamily="-110" charset="-128"/>
          <a:cs typeface="ＭＳ Ｐゴシック" pitchFamily="-110"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rgbClr val="3366FF"/>
          </a:solidFill>
          <a:latin typeface="+mn-lt"/>
          <a:ea typeface="ＭＳ Ｐゴシック" pitchFamily="-110"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rgbClr val="3366FF"/>
          </a:solidFill>
          <a:latin typeface="+mn-lt"/>
          <a:ea typeface="ＭＳ Ｐゴシック" pitchFamily="-110"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rgbClr val="3366FF"/>
          </a:solidFill>
          <a:latin typeface="+mn-lt"/>
          <a:ea typeface="ＭＳ Ｐゴシック" pitchFamily="-110"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rgbClr val="3366FF"/>
          </a:solidFill>
          <a:latin typeface="+mn-lt"/>
          <a:ea typeface="ＭＳ Ｐゴシック" pitchFamily="-110"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457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40475"/>
            <a:ext cx="2133600" cy="365125"/>
          </a:xfrm>
          <a:prstGeom prst="rect">
            <a:avLst/>
          </a:prstGeom>
        </p:spPr>
        <p:txBody>
          <a:bodyPr vert="horz" lIns="91440" tIns="45720" rIns="91440" bIns="45720" rtlCol="0" anchor="ctr"/>
          <a:lstStyle>
            <a:lvl1pPr algn="l" defTabSz="914400" fontAlgn="auto">
              <a:spcBef>
                <a:spcPts val="0"/>
              </a:spcBef>
              <a:spcAft>
                <a:spcPts val="0"/>
              </a:spcAft>
              <a:defRPr sz="1200" smtClean="0">
                <a:solidFill>
                  <a:prstClr val="black">
                    <a:tint val="75000"/>
                  </a:prstClr>
                </a:solidFill>
                <a:latin typeface="+mn-lt"/>
                <a:cs typeface="+mn-cs"/>
              </a:defRPr>
            </a:lvl1pPr>
          </a:lstStyle>
          <a:p>
            <a:pPr>
              <a:defRPr/>
            </a:pPr>
            <a:fld id="{F878F234-7654-4059-9EE7-D3D80EFCA0C8}" type="datetimeFigureOut">
              <a:rPr lang="en-US"/>
              <a:pPr>
                <a:defRPr/>
              </a:pPr>
              <a:t>7/3/15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914400" fontAlgn="auto">
              <a:spcBef>
                <a:spcPts val="0"/>
              </a:spcBef>
              <a:spcAft>
                <a:spcPts val="0"/>
              </a:spcAft>
              <a:defRPr sz="1200" dirty="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914400" fontAlgn="auto">
              <a:spcBef>
                <a:spcPts val="0"/>
              </a:spcBef>
              <a:spcAft>
                <a:spcPts val="0"/>
              </a:spcAft>
              <a:defRPr sz="1200" smtClean="0">
                <a:solidFill>
                  <a:prstClr val="black">
                    <a:tint val="75000"/>
                  </a:prstClr>
                </a:solidFill>
                <a:latin typeface="+mn-lt"/>
                <a:cs typeface="+mn-cs"/>
              </a:defRPr>
            </a:lvl1pPr>
          </a:lstStyle>
          <a:p>
            <a:pPr>
              <a:defRPr/>
            </a:pPr>
            <a:fld id="{872F2E0F-65F7-487C-9B2E-D19BA4A95F0F}" type="slidenum">
              <a:rPr lang="en-US"/>
              <a:pPr>
                <a:defRPr/>
              </a:pPr>
              <a:t>‹#›</a:t>
            </a:fld>
            <a:endParaRPr lang="en-US"/>
          </a:p>
        </p:txBody>
      </p:sp>
      <p:sp>
        <p:nvSpPr>
          <p:cNvPr id="8" name="Rectangle 7"/>
          <p:cNvSpPr/>
          <p:nvPr/>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9" name="Rectangle 8"/>
          <p:cNvSpPr/>
          <p:nvPr/>
        </p:nvSpPr>
        <p:spPr>
          <a:xfrm flipV="1">
            <a:off x="-76200" y="6649948"/>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pic>
        <p:nvPicPr>
          <p:cNvPr id="4109"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58000" y="76200"/>
            <a:ext cx="2255838" cy="68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Lst>
  <p:txStyles>
    <p:titleStyle>
      <a:lvl1pPr algn="ctr" rtl="0" fontAlgn="base">
        <a:spcBef>
          <a:spcPct val="0"/>
        </a:spcBef>
        <a:spcAft>
          <a:spcPct val="0"/>
        </a:spcAft>
        <a:defRPr sz="4400" kern="1200">
          <a:solidFill>
            <a:srgbClr val="0067B4"/>
          </a:solidFill>
          <a:latin typeface="Franklin Gothic Medium" pitchFamily="34" charset="0"/>
          <a:ea typeface="+mj-ea"/>
          <a:cs typeface="+mj-cs"/>
        </a:defRPr>
      </a:lvl1pPr>
      <a:lvl2pPr algn="ctr" rtl="0" fontAlgn="base">
        <a:spcBef>
          <a:spcPct val="0"/>
        </a:spcBef>
        <a:spcAft>
          <a:spcPct val="0"/>
        </a:spcAft>
        <a:defRPr sz="4400">
          <a:solidFill>
            <a:srgbClr val="0067B4"/>
          </a:solidFill>
          <a:latin typeface="Franklin Gothic Medium" pitchFamily="34" charset="0"/>
        </a:defRPr>
      </a:lvl2pPr>
      <a:lvl3pPr algn="ctr" rtl="0" fontAlgn="base">
        <a:spcBef>
          <a:spcPct val="0"/>
        </a:spcBef>
        <a:spcAft>
          <a:spcPct val="0"/>
        </a:spcAft>
        <a:defRPr sz="4400">
          <a:solidFill>
            <a:srgbClr val="0067B4"/>
          </a:solidFill>
          <a:latin typeface="Franklin Gothic Medium" pitchFamily="34" charset="0"/>
        </a:defRPr>
      </a:lvl3pPr>
      <a:lvl4pPr algn="ctr" rtl="0" fontAlgn="base">
        <a:spcBef>
          <a:spcPct val="0"/>
        </a:spcBef>
        <a:spcAft>
          <a:spcPct val="0"/>
        </a:spcAft>
        <a:defRPr sz="4400">
          <a:solidFill>
            <a:srgbClr val="0067B4"/>
          </a:solidFill>
          <a:latin typeface="Franklin Gothic Medium" pitchFamily="34" charset="0"/>
        </a:defRPr>
      </a:lvl4pPr>
      <a:lvl5pPr algn="ctr" rtl="0" fontAlgn="base">
        <a:spcBef>
          <a:spcPct val="0"/>
        </a:spcBef>
        <a:spcAft>
          <a:spcPct val="0"/>
        </a:spcAft>
        <a:defRPr sz="4400">
          <a:solidFill>
            <a:srgbClr val="0067B4"/>
          </a:solidFill>
          <a:latin typeface="Franklin Gothic Medium" pitchFamily="34" charset="0"/>
        </a:defRPr>
      </a:lvl5pPr>
      <a:lvl6pPr marL="457200" algn="ctr" rtl="0" fontAlgn="base">
        <a:spcBef>
          <a:spcPct val="0"/>
        </a:spcBef>
        <a:spcAft>
          <a:spcPct val="0"/>
        </a:spcAft>
        <a:defRPr sz="4400">
          <a:solidFill>
            <a:srgbClr val="0067B4"/>
          </a:solidFill>
          <a:latin typeface="Franklin Gothic Medium" pitchFamily="34" charset="0"/>
        </a:defRPr>
      </a:lvl6pPr>
      <a:lvl7pPr marL="914400" algn="ctr" rtl="0" fontAlgn="base">
        <a:spcBef>
          <a:spcPct val="0"/>
        </a:spcBef>
        <a:spcAft>
          <a:spcPct val="0"/>
        </a:spcAft>
        <a:defRPr sz="4400">
          <a:solidFill>
            <a:srgbClr val="0067B4"/>
          </a:solidFill>
          <a:latin typeface="Franklin Gothic Medium" pitchFamily="34" charset="0"/>
        </a:defRPr>
      </a:lvl7pPr>
      <a:lvl8pPr marL="1371600" algn="ctr" rtl="0" fontAlgn="base">
        <a:spcBef>
          <a:spcPct val="0"/>
        </a:spcBef>
        <a:spcAft>
          <a:spcPct val="0"/>
        </a:spcAft>
        <a:defRPr sz="4400">
          <a:solidFill>
            <a:srgbClr val="0067B4"/>
          </a:solidFill>
          <a:latin typeface="Franklin Gothic Medium" pitchFamily="34" charset="0"/>
        </a:defRPr>
      </a:lvl8pPr>
      <a:lvl9pPr marL="1828800" algn="ctr" rtl="0" fontAlgn="base">
        <a:spcBef>
          <a:spcPct val="0"/>
        </a:spcBef>
        <a:spcAft>
          <a:spcPct val="0"/>
        </a:spcAft>
        <a:defRPr sz="4400">
          <a:solidFill>
            <a:srgbClr val="0067B4"/>
          </a:solidFill>
          <a:latin typeface="Franklin Gothic Medium"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Franklin Gothic Medium" pitchFamily="34" charset="0"/>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Franklin Gothic Medium" pitchFamily="34" charset="0"/>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Franklin Gothic Medium" pitchFamily="34" charset="0"/>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Franklin Gothic Medium" pitchFamily="34" charset="0"/>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Franklin Gothic Medium"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457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1" tIns="45706" rIns="91411" bIns="45706" numCol="1" anchor="ctr" anchorCtr="0" compatLnSpc="1">
            <a:prstTxWarp prst="textNoShape">
              <a:avLst/>
            </a:prstTxWarp>
          </a:bodyPr>
          <a:lstStyle/>
          <a:p>
            <a:pPr lvl="0"/>
            <a:r>
              <a:rPr lang="en-US" alt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1" tIns="45706" rIns="91411" bIns="45706"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40475"/>
            <a:ext cx="2133600" cy="365125"/>
          </a:xfrm>
          <a:prstGeom prst="rect">
            <a:avLst/>
          </a:prstGeom>
        </p:spPr>
        <p:txBody>
          <a:bodyPr vert="horz" lIns="91411" tIns="45706" rIns="91411" bIns="45706" rtlCol="0" anchor="ctr"/>
          <a:lstStyle>
            <a:lvl1pPr algn="l" defTabSz="914118"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11" tIns="45706" rIns="91411" bIns="45706" rtlCol="0" anchor="ctr"/>
          <a:lstStyle>
            <a:lvl1pPr algn="ctr" defTabSz="914118" fontAlgn="auto">
              <a:spcBef>
                <a:spcPts val="0"/>
              </a:spcBef>
              <a:spcAft>
                <a:spcPts val="0"/>
              </a:spcAft>
              <a:defRPr sz="1200" dirty="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11" tIns="45706" rIns="91411" bIns="45706" rtlCol="0" anchor="ctr"/>
          <a:lstStyle>
            <a:lvl1pPr algn="r" defTabSz="914118" fontAlgn="auto">
              <a:spcBef>
                <a:spcPts val="0"/>
              </a:spcBef>
              <a:spcAft>
                <a:spcPts val="0"/>
              </a:spcAft>
              <a:defRPr sz="1200" smtClean="0">
                <a:solidFill>
                  <a:prstClr val="black">
                    <a:tint val="75000"/>
                  </a:prstClr>
                </a:solidFill>
                <a:latin typeface="+mn-lt"/>
                <a:cs typeface="+mn-cs"/>
              </a:defRPr>
            </a:lvl1pPr>
          </a:lstStyle>
          <a:p>
            <a:pPr>
              <a:defRPr/>
            </a:pPr>
            <a:fld id="{87C526C0-6A6F-4196-8085-278A2A954B1D}" type="slidenum">
              <a:rPr lang="en-US"/>
              <a:pPr>
                <a:defRPr/>
              </a:pPr>
              <a:t>‹#›</a:t>
            </a:fld>
            <a:endParaRPr lang="en-US"/>
          </a:p>
        </p:txBody>
      </p:sp>
      <p:sp>
        <p:nvSpPr>
          <p:cNvPr id="8" name="Rectangle 7"/>
          <p:cNvSpPr/>
          <p:nvPr/>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lIns="91411" tIns="45706" rIns="91411" bIns="45706" anchor="ctr"/>
          <a:lstStyle/>
          <a:p>
            <a:pPr algn="ctr" defTabSz="914118" fontAlgn="auto">
              <a:spcBef>
                <a:spcPts val="0"/>
              </a:spcBef>
              <a:spcAft>
                <a:spcPts val="0"/>
              </a:spcAft>
              <a:defRPr/>
            </a:pPr>
            <a:endParaRPr lang="en-US">
              <a:solidFill>
                <a:prstClr val="white"/>
              </a:solidFill>
            </a:endParaRPr>
          </a:p>
        </p:txBody>
      </p:sp>
      <p:sp>
        <p:nvSpPr>
          <p:cNvPr id="9" name="Rectangle 8"/>
          <p:cNvSpPr/>
          <p:nvPr/>
        </p:nvSpPr>
        <p:spPr>
          <a:xfrm flipV="1">
            <a:off x="-76200" y="6649949"/>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lIns="91411" tIns="45706" rIns="91411" bIns="45706" anchor="ctr"/>
          <a:lstStyle/>
          <a:p>
            <a:pPr algn="ctr" defTabSz="914118" fontAlgn="auto">
              <a:spcBef>
                <a:spcPts val="0"/>
              </a:spcBef>
              <a:spcAft>
                <a:spcPts val="0"/>
              </a:spcAft>
              <a:defRPr/>
            </a:pPr>
            <a:endParaRPr lang="en-US">
              <a:solidFill>
                <a:prstClr val="white"/>
              </a:solidFill>
            </a:endParaRPr>
          </a:p>
        </p:txBody>
      </p:sp>
      <p:pic>
        <p:nvPicPr>
          <p:cNvPr id="5133"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58000" y="76200"/>
            <a:ext cx="2255838" cy="68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Lst>
  <p:hf hdr="0" ftr="0" dt="0"/>
  <p:txStyles>
    <p:titleStyle>
      <a:lvl1pPr algn="ctr" defTabSz="912813" rtl="0" fontAlgn="base">
        <a:spcBef>
          <a:spcPct val="0"/>
        </a:spcBef>
        <a:spcAft>
          <a:spcPct val="0"/>
        </a:spcAft>
        <a:defRPr sz="4400" kern="1200">
          <a:solidFill>
            <a:schemeClr val="tx1"/>
          </a:solidFill>
          <a:latin typeface="Franklin Gothic Medium" pitchFamily="34" charset="0"/>
          <a:ea typeface="+mj-ea"/>
          <a:cs typeface="+mj-cs"/>
        </a:defRPr>
      </a:lvl1pPr>
      <a:lvl2pPr algn="ctr" defTabSz="912813" rtl="0" fontAlgn="base">
        <a:spcBef>
          <a:spcPct val="0"/>
        </a:spcBef>
        <a:spcAft>
          <a:spcPct val="0"/>
        </a:spcAft>
        <a:defRPr sz="4400">
          <a:solidFill>
            <a:schemeClr val="tx1"/>
          </a:solidFill>
          <a:latin typeface="Franklin Gothic Medium" pitchFamily="34" charset="0"/>
        </a:defRPr>
      </a:lvl2pPr>
      <a:lvl3pPr algn="ctr" defTabSz="912813" rtl="0" fontAlgn="base">
        <a:spcBef>
          <a:spcPct val="0"/>
        </a:spcBef>
        <a:spcAft>
          <a:spcPct val="0"/>
        </a:spcAft>
        <a:defRPr sz="4400">
          <a:solidFill>
            <a:schemeClr val="tx1"/>
          </a:solidFill>
          <a:latin typeface="Franklin Gothic Medium" pitchFamily="34" charset="0"/>
        </a:defRPr>
      </a:lvl3pPr>
      <a:lvl4pPr algn="ctr" defTabSz="912813" rtl="0" fontAlgn="base">
        <a:spcBef>
          <a:spcPct val="0"/>
        </a:spcBef>
        <a:spcAft>
          <a:spcPct val="0"/>
        </a:spcAft>
        <a:defRPr sz="4400">
          <a:solidFill>
            <a:schemeClr val="tx1"/>
          </a:solidFill>
          <a:latin typeface="Franklin Gothic Medium" pitchFamily="34" charset="0"/>
        </a:defRPr>
      </a:lvl4pPr>
      <a:lvl5pPr algn="ctr" defTabSz="912813" rtl="0" fontAlgn="base">
        <a:spcBef>
          <a:spcPct val="0"/>
        </a:spcBef>
        <a:spcAft>
          <a:spcPct val="0"/>
        </a:spcAft>
        <a:defRPr sz="4400">
          <a:solidFill>
            <a:schemeClr val="tx1"/>
          </a:solidFill>
          <a:latin typeface="Franklin Gothic Medium" pitchFamily="34" charset="0"/>
        </a:defRPr>
      </a:lvl5pPr>
      <a:lvl6pPr marL="457200" algn="ctr" defTabSz="912813" rtl="0" fontAlgn="base">
        <a:spcBef>
          <a:spcPct val="0"/>
        </a:spcBef>
        <a:spcAft>
          <a:spcPct val="0"/>
        </a:spcAft>
        <a:defRPr sz="4400">
          <a:solidFill>
            <a:schemeClr val="tx1"/>
          </a:solidFill>
          <a:latin typeface="Franklin Gothic Medium" pitchFamily="34" charset="0"/>
        </a:defRPr>
      </a:lvl6pPr>
      <a:lvl7pPr marL="914400" algn="ctr" defTabSz="912813" rtl="0" fontAlgn="base">
        <a:spcBef>
          <a:spcPct val="0"/>
        </a:spcBef>
        <a:spcAft>
          <a:spcPct val="0"/>
        </a:spcAft>
        <a:defRPr sz="4400">
          <a:solidFill>
            <a:schemeClr val="tx1"/>
          </a:solidFill>
          <a:latin typeface="Franklin Gothic Medium" pitchFamily="34" charset="0"/>
        </a:defRPr>
      </a:lvl7pPr>
      <a:lvl8pPr marL="1371600" algn="ctr" defTabSz="912813" rtl="0" fontAlgn="base">
        <a:spcBef>
          <a:spcPct val="0"/>
        </a:spcBef>
        <a:spcAft>
          <a:spcPct val="0"/>
        </a:spcAft>
        <a:defRPr sz="4400">
          <a:solidFill>
            <a:schemeClr val="tx1"/>
          </a:solidFill>
          <a:latin typeface="Franklin Gothic Medium" pitchFamily="34" charset="0"/>
        </a:defRPr>
      </a:lvl8pPr>
      <a:lvl9pPr marL="1828800" algn="ctr" defTabSz="912813" rtl="0" fontAlgn="base">
        <a:spcBef>
          <a:spcPct val="0"/>
        </a:spcBef>
        <a:spcAft>
          <a:spcPct val="0"/>
        </a:spcAft>
        <a:defRPr sz="4400">
          <a:solidFill>
            <a:schemeClr val="tx1"/>
          </a:solidFill>
          <a:latin typeface="Franklin Gothic Medium" pitchFamily="34" charset="0"/>
        </a:defRPr>
      </a:lvl9pPr>
    </p:titleStyle>
    <p:bodyStyle>
      <a:lvl1pPr marL="341313" indent="-341313" algn="l" defTabSz="912813" rtl="0" fontAlgn="base">
        <a:spcBef>
          <a:spcPct val="20000"/>
        </a:spcBef>
        <a:spcAft>
          <a:spcPct val="0"/>
        </a:spcAft>
        <a:buFont typeface="Arial" pitchFamily="34" charset="0"/>
        <a:buChar char="•"/>
        <a:defRPr sz="3200" kern="1200">
          <a:solidFill>
            <a:schemeClr val="tx1"/>
          </a:solidFill>
          <a:latin typeface="Franklin Gothic Medium" pitchFamily="34" charset="0"/>
          <a:ea typeface="+mn-ea"/>
          <a:cs typeface="+mn-cs"/>
        </a:defRPr>
      </a:lvl1pPr>
      <a:lvl2pPr marL="741363" indent="-284163" algn="l" defTabSz="912813" rtl="0" fontAlgn="base">
        <a:spcBef>
          <a:spcPct val="20000"/>
        </a:spcBef>
        <a:spcAft>
          <a:spcPct val="0"/>
        </a:spcAft>
        <a:buFont typeface="Arial" pitchFamily="34" charset="0"/>
        <a:buChar char="–"/>
        <a:defRPr sz="2800" kern="1200">
          <a:solidFill>
            <a:schemeClr val="tx1"/>
          </a:solidFill>
          <a:latin typeface="Franklin Gothic Medium" pitchFamily="34" charset="0"/>
          <a:ea typeface="+mn-ea"/>
          <a:cs typeface="+mn-cs"/>
        </a:defRPr>
      </a:lvl2pPr>
      <a:lvl3pPr marL="1141413" indent="-227013" algn="l" defTabSz="912813" rtl="0" fontAlgn="base">
        <a:spcBef>
          <a:spcPct val="20000"/>
        </a:spcBef>
        <a:spcAft>
          <a:spcPct val="0"/>
        </a:spcAft>
        <a:buFont typeface="Arial" pitchFamily="34" charset="0"/>
        <a:buChar char="•"/>
        <a:defRPr sz="2400" kern="1200">
          <a:solidFill>
            <a:schemeClr val="tx1"/>
          </a:solidFill>
          <a:latin typeface="Franklin Gothic Medium" pitchFamily="34" charset="0"/>
          <a:ea typeface="+mn-ea"/>
          <a:cs typeface="+mn-cs"/>
        </a:defRPr>
      </a:lvl3pPr>
      <a:lvl4pPr marL="1598613" indent="-227013" algn="l" defTabSz="912813" rtl="0" fontAlgn="base">
        <a:spcBef>
          <a:spcPct val="20000"/>
        </a:spcBef>
        <a:spcAft>
          <a:spcPct val="0"/>
        </a:spcAft>
        <a:buFont typeface="Arial" pitchFamily="34" charset="0"/>
        <a:buChar char="–"/>
        <a:defRPr sz="2000" kern="1200">
          <a:solidFill>
            <a:schemeClr val="tx1"/>
          </a:solidFill>
          <a:latin typeface="Franklin Gothic Medium" pitchFamily="34" charset="0"/>
          <a:ea typeface="+mn-ea"/>
          <a:cs typeface="+mn-cs"/>
        </a:defRPr>
      </a:lvl4pPr>
      <a:lvl5pPr marL="2055813" indent="-227013" algn="l" defTabSz="912813" rtl="0" fontAlgn="base">
        <a:spcBef>
          <a:spcPct val="20000"/>
        </a:spcBef>
        <a:spcAft>
          <a:spcPct val="0"/>
        </a:spcAft>
        <a:buFont typeface="Arial" pitchFamily="34" charset="0"/>
        <a:buChar char="»"/>
        <a:defRPr sz="2000" kern="1200">
          <a:solidFill>
            <a:schemeClr val="tx1"/>
          </a:solidFill>
          <a:latin typeface="Franklin Gothic Medium" pitchFamily="34" charset="0"/>
          <a:ea typeface="+mn-ea"/>
          <a:cs typeface="+mn-cs"/>
        </a:defRPr>
      </a:lvl5pPr>
      <a:lvl6pPr marL="2513830"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88"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49"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06"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8" rtl="0" eaLnBrk="1" latinLnBrk="0" hangingPunct="1">
        <a:defRPr sz="1800" kern="1200">
          <a:solidFill>
            <a:schemeClr val="tx1"/>
          </a:solidFill>
          <a:latin typeface="+mn-lt"/>
          <a:ea typeface="+mn-ea"/>
          <a:cs typeface="+mn-cs"/>
        </a:defRPr>
      </a:lvl1pPr>
      <a:lvl2pPr marL="457059" algn="l" defTabSz="914118" rtl="0" eaLnBrk="1" latinLnBrk="0" hangingPunct="1">
        <a:defRPr sz="1800" kern="1200">
          <a:solidFill>
            <a:schemeClr val="tx1"/>
          </a:solidFill>
          <a:latin typeface="+mn-lt"/>
          <a:ea typeface="+mn-ea"/>
          <a:cs typeface="+mn-cs"/>
        </a:defRPr>
      </a:lvl2pPr>
      <a:lvl3pPr marL="914118" algn="l" defTabSz="914118" rtl="0" eaLnBrk="1" latinLnBrk="0" hangingPunct="1">
        <a:defRPr sz="1800" kern="1200">
          <a:solidFill>
            <a:schemeClr val="tx1"/>
          </a:solidFill>
          <a:latin typeface="+mn-lt"/>
          <a:ea typeface="+mn-ea"/>
          <a:cs typeface="+mn-cs"/>
        </a:defRPr>
      </a:lvl3pPr>
      <a:lvl4pPr marL="1371180" algn="l" defTabSz="914118" rtl="0" eaLnBrk="1" latinLnBrk="0" hangingPunct="1">
        <a:defRPr sz="1800" kern="1200">
          <a:solidFill>
            <a:schemeClr val="tx1"/>
          </a:solidFill>
          <a:latin typeface="+mn-lt"/>
          <a:ea typeface="+mn-ea"/>
          <a:cs typeface="+mn-cs"/>
        </a:defRPr>
      </a:lvl4pPr>
      <a:lvl5pPr marL="1828239" algn="l" defTabSz="914118" rtl="0" eaLnBrk="1" latinLnBrk="0" hangingPunct="1">
        <a:defRPr sz="1800" kern="1200">
          <a:solidFill>
            <a:schemeClr val="tx1"/>
          </a:solidFill>
          <a:latin typeface="+mn-lt"/>
          <a:ea typeface="+mn-ea"/>
          <a:cs typeface="+mn-cs"/>
        </a:defRPr>
      </a:lvl5pPr>
      <a:lvl6pPr marL="2285298" algn="l" defTabSz="914118" rtl="0" eaLnBrk="1" latinLnBrk="0" hangingPunct="1">
        <a:defRPr sz="1800" kern="1200">
          <a:solidFill>
            <a:schemeClr val="tx1"/>
          </a:solidFill>
          <a:latin typeface="+mn-lt"/>
          <a:ea typeface="+mn-ea"/>
          <a:cs typeface="+mn-cs"/>
        </a:defRPr>
      </a:lvl6pPr>
      <a:lvl7pPr marL="2742360" algn="l" defTabSz="914118" rtl="0" eaLnBrk="1" latinLnBrk="0" hangingPunct="1">
        <a:defRPr sz="1800" kern="1200">
          <a:solidFill>
            <a:schemeClr val="tx1"/>
          </a:solidFill>
          <a:latin typeface="+mn-lt"/>
          <a:ea typeface="+mn-ea"/>
          <a:cs typeface="+mn-cs"/>
        </a:defRPr>
      </a:lvl7pPr>
      <a:lvl8pPr marL="3199416" algn="l" defTabSz="914118" rtl="0" eaLnBrk="1" latinLnBrk="0" hangingPunct="1">
        <a:defRPr sz="1800" kern="1200">
          <a:solidFill>
            <a:schemeClr val="tx1"/>
          </a:solidFill>
          <a:latin typeface="+mn-lt"/>
          <a:ea typeface="+mn-ea"/>
          <a:cs typeface="+mn-cs"/>
        </a:defRPr>
      </a:lvl8pPr>
      <a:lvl9pPr marL="3656478" algn="l" defTabSz="91411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5713"/>
            <a:ext cx="9144000" cy="65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00100" y="862013"/>
            <a:ext cx="7548563" cy="784225"/>
          </a:xfrm>
          <a:prstGeom prst="rect">
            <a:avLst/>
          </a:prstGeom>
        </p:spPr>
        <p:txBody>
          <a:bodyPr vert="horz" lIns="68580" tIns="34290" rIns="68580" bIns="34290" rtlCol="0" anchor="b">
            <a:normAutofit/>
          </a:bodyPr>
          <a:lstStyle/>
          <a:p>
            <a:r>
              <a:rPr lang="en-US" dirty="0" smtClean="0"/>
              <a:t>Click to edit Master title style</a:t>
            </a:r>
            <a:endParaRPr lang="en-US" dirty="0"/>
          </a:p>
        </p:txBody>
      </p:sp>
      <p:sp>
        <p:nvSpPr>
          <p:cNvPr id="6149" name="Text Placeholder 2"/>
          <p:cNvSpPr>
            <a:spLocks noGrp="1"/>
          </p:cNvSpPr>
          <p:nvPr>
            <p:ph type="body" idx="1"/>
          </p:nvPr>
        </p:nvSpPr>
        <p:spPr bwMode="auto">
          <a:xfrm>
            <a:off x="777875" y="1885950"/>
            <a:ext cx="7570788"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4290" rIns="0" bIns="3429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22325" y="6459538"/>
            <a:ext cx="1854200" cy="365125"/>
          </a:xfrm>
          <a:prstGeom prst="rect">
            <a:avLst/>
          </a:prstGeom>
        </p:spPr>
        <p:txBody>
          <a:bodyPr vert="horz" wrap="square" lIns="68580" tIns="34290" rIns="68580" bIns="34290" numCol="1" anchor="ctr" anchorCtr="0" compatLnSpc="1">
            <a:prstTxWarp prst="textNoShape">
              <a:avLst/>
            </a:prstTxWarp>
          </a:bodyPr>
          <a:lstStyle>
            <a:lvl1pPr defTabSz="914400">
              <a:defRPr sz="700">
                <a:solidFill>
                  <a:srgbClr val="FFFFFF"/>
                </a:solidFill>
                <a:latin typeface="Arial" charset="0"/>
                <a:ea typeface="ＭＳ Ｐゴシック" charset="0"/>
                <a:cs typeface="ＭＳ Ｐゴシック" charset="0"/>
              </a:defRPr>
            </a:lvl1pPr>
          </a:lstStyle>
          <a:p>
            <a:pPr>
              <a:defRPr/>
            </a:pPr>
            <a:fld id="{6067EE85-7D05-4C59-B38E-20E3C30E3625}" type="datetime1">
              <a:rPr lang="en-US"/>
              <a:pPr>
                <a:defRPr/>
              </a:pPr>
              <a:t>7/3/15</a:t>
            </a:fld>
            <a:endParaRPr lang="en-US"/>
          </a:p>
        </p:txBody>
      </p:sp>
      <p:sp>
        <p:nvSpPr>
          <p:cNvPr id="5" name="Footer Placeholder 4"/>
          <p:cNvSpPr>
            <a:spLocks noGrp="1"/>
          </p:cNvSpPr>
          <p:nvPr>
            <p:ph type="ftr" sz="quarter" idx="3"/>
          </p:nvPr>
        </p:nvSpPr>
        <p:spPr>
          <a:xfrm>
            <a:off x="2765425" y="6459538"/>
            <a:ext cx="3616325" cy="365125"/>
          </a:xfrm>
          <a:prstGeom prst="rect">
            <a:avLst/>
          </a:prstGeom>
        </p:spPr>
        <p:txBody>
          <a:bodyPr vert="horz" lIns="68580" tIns="34290" rIns="68580" bIns="34290" rtlCol="0" anchor="ctr"/>
          <a:lstStyle>
            <a:lvl1pPr algn="ctr" defTabSz="914400">
              <a:defRPr sz="700" cap="all" baseline="0">
                <a:solidFill>
                  <a:srgbClr val="FFFFFF"/>
                </a:solidFill>
                <a:latin typeface="Arial" pitchFamily="34" charset="0"/>
                <a:ea typeface="ＭＳ Ｐゴシック" pitchFamily="34" charset="-128"/>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7424738" y="6459538"/>
            <a:ext cx="984250" cy="365125"/>
          </a:xfrm>
          <a:prstGeom prst="rect">
            <a:avLst/>
          </a:prstGeom>
        </p:spPr>
        <p:txBody>
          <a:bodyPr vert="horz" wrap="square" lIns="68580" tIns="34290" rIns="68580" bIns="34290" numCol="1" anchor="ctr" anchorCtr="0" compatLnSpc="1">
            <a:prstTxWarp prst="textNoShape">
              <a:avLst/>
            </a:prstTxWarp>
          </a:bodyPr>
          <a:lstStyle>
            <a:lvl1pPr algn="r" defTabSz="914400">
              <a:defRPr sz="800">
                <a:solidFill>
                  <a:srgbClr val="FFFFFF"/>
                </a:solidFill>
                <a:latin typeface="Arial" charset="0"/>
                <a:ea typeface="ＭＳ Ｐゴシック" charset="0"/>
                <a:cs typeface="ＭＳ Ｐゴシック" charset="0"/>
              </a:defRPr>
            </a:lvl1pPr>
          </a:lstStyle>
          <a:p>
            <a:pPr>
              <a:defRPr/>
            </a:pPr>
            <a:fld id="{D75A4F29-0F63-481F-9BE2-CB22DCA5410C}" type="slidenum">
              <a:rPr lang="en-US"/>
              <a:pPr>
                <a:defRPr/>
              </a:pPr>
              <a:t>‹#›</a:t>
            </a:fld>
            <a:endParaRPr lang="en-US"/>
          </a:p>
        </p:txBody>
      </p:sp>
      <p:pic>
        <p:nvPicPr>
          <p:cNvPr id="6153" name="Picture 11"/>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Lst>
  <p:timing>
    <p:tnLst>
      <p:par>
        <p:cTn xmlns:p14="http://schemas.microsoft.com/office/powerpoint/2010/main" id="1" dur="indefinite" restart="never" nodeType="tmRoot"/>
      </p:par>
    </p:tnLst>
  </p:timing>
  <p:hf hdr="0" dt="0"/>
  <p:txStyles>
    <p:titleStyle>
      <a:lvl1pPr algn="l" defTabSz="685800" rtl="0" eaLnBrk="0" fontAlgn="base" hangingPunct="0">
        <a:lnSpc>
          <a:spcPct val="85000"/>
        </a:lnSpc>
        <a:spcBef>
          <a:spcPct val="0"/>
        </a:spcBef>
        <a:spcAft>
          <a:spcPct val="0"/>
        </a:spcAft>
        <a:defRPr sz="3600" kern="1200" spc="-38">
          <a:solidFill>
            <a:srgbClr val="404040"/>
          </a:solidFill>
          <a:latin typeface="+mj-lt"/>
          <a:ea typeface="ＭＳ Ｐゴシック" charset="0"/>
          <a:cs typeface="ＭＳ Ｐゴシック" charset="0"/>
        </a:defRPr>
      </a:lvl1pPr>
      <a:lvl2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2pPr>
      <a:lvl3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3pPr>
      <a:lvl4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4pPr>
      <a:lvl5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5pPr>
      <a:lvl6pPr marL="457200" algn="l" defTabSz="685800" rtl="0" fontAlgn="base">
        <a:lnSpc>
          <a:spcPct val="85000"/>
        </a:lnSpc>
        <a:spcBef>
          <a:spcPct val="0"/>
        </a:spcBef>
        <a:spcAft>
          <a:spcPct val="0"/>
        </a:spcAft>
        <a:defRPr sz="3600">
          <a:solidFill>
            <a:srgbClr val="404040"/>
          </a:solidFill>
          <a:latin typeface="Calibri Light" pitchFamily="34" charset="0"/>
        </a:defRPr>
      </a:lvl6pPr>
      <a:lvl7pPr marL="914400" algn="l" defTabSz="685800" rtl="0" fontAlgn="base">
        <a:lnSpc>
          <a:spcPct val="85000"/>
        </a:lnSpc>
        <a:spcBef>
          <a:spcPct val="0"/>
        </a:spcBef>
        <a:spcAft>
          <a:spcPct val="0"/>
        </a:spcAft>
        <a:defRPr sz="3600">
          <a:solidFill>
            <a:srgbClr val="404040"/>
          </a:solidFill>
          <a:latin typeface="Calibri Light" pitchFamily="34" charset="0"/>
        </a:defRPr>
      </a:lvl7pPr>
      <a:lvl8pPr marL="1371600" algn="l" defTabSz="685800" rtl="0" fontAlgn="base">
        <a:lnSpc>
          <a:spcPct val="85000"/>
        </a:lnSpc>
        <a:spcBef>
          <a:spcPct val="0"/>
        </a:spcBef>
        <a:spcAft>
          <a:spcPct val="0"/>
        </a:spcAft>
        <a:defRPr sz="3600">
          <a:solidFill>
            <a:srgbClr val="404040"/>
          </a:solidFill>
          <a:latin typeface="Calibri Light" pitchFamily="34" charset="0"/>
        </a:defRPr>
      </a:lvl8pPr>
      <a:lvl9pPr marL="1828800" algn="l" defTabSz="685800" rtl="0" fontAlgn="base">
        <a:lnSpc>
          <a:spcPct val="85000"/>
        </a:lnSpc>
        <a:spcBef>
          <a:spcPct val="0"/>
        </a:spcBef>
        <a:spcAft>
          <a:spcPct val="0"/>
        </a:spcAft>
        <a:defRPr sz="3600">
          <a:solidFill>
            <a:srgbClr val="404040"/>
          </a:solidFill>
          <a:latin typeface="Calibri Light" pitchFamily="34" charset="0"/>
        </a:defRPr>
      </a:lvl9pPr>
    </p:titleStyle>
    <p:bodyStyle>
      <a:lvl1pPr marL="68263" indent="-68263" algn="l" defTabSz="685800" rtl="0" eaLnBrk="0" fontAlgn="base" hangingPunct="0">
        <a:lnSpc>
          <a:spcPct val="90000"/>
        </a:lnSpc>
        <a:spcBef>
          <a:spcPts val="900"/>
        </a:spcBef>
        <a:spcAft>
          <a:spcPts val="150"/>
        </a:spcAft>
        <a:buClr>
          <a:schemeClr val="accent1"/>
        </a:buClr>
        <a:buSzPct val="100000"/>
        <a:buFont typeface="Calibri" pitchFamily="34" charset="0"/>
        <a:buChar char=" "/>
        <a:defRPr sz="1500" kern="1200">
          <a:solidFill>
            <a:srgbClr val="404040"/>
          </a:solidFill>
          <a:latin typeface="+mn-lt"/>
          <a:ea typeface="ＭＳ Ｐゴシック" charset="0"/>
          <a:cs typeface="ＭＳ Ｐゴシック" charset="0"/>
        </a:defRPr>
      </a:lvl1pPr>
      <a:lvl2pPr marL="287338" indent="-136525" algn="l" defTabSz="685800" rtl="0" eaLnBrk="0" fontAlgn="base" hangingPunct="0">
        <a:lnSpc>
          <a:spcPct val="90000"/>
        </a:lnSpc>
        <a:spcBef>
          <a:spcPts val="150"/>
        </a:spcBef>
        <a:spcAft>
          <a:spcPts val="300"/>
        </a:spcAft>
        <a:buClr>
          <a:schemeClr val="accent1"/>
        </a:buClr>
        <a:buFont typeface="Calibri" pitchFamily="34" charset="0"/>
        <a:buChar char="◦"/>
        <a:defRPr sz="1400" kern="1200">
          <a:solidFill>
            <a:srgbClr val="404040"/>
          </a:solidFill>
          <a:latin typeface="+mn-lt"/>
          <a:ea typeface="ＭＳ Ｐゴシック" charset="0"/>
          <a:cs typeface="+mn-cs"/>
        </a:defRPr>
      </a:lvl2pPr>
      <a:lvl3pPr marL="423863" indent="-136525" algn="l" defTabSz="685800" rtl="0" eaLnBrk="0" fontAlgn="base" hangingPunct="0">
        <a:lnSpc>
          <a:spcPct val="90000"/>
        </a:lnSpc>
        <a:spcBef>
          <a:spcPts val="150"/>
        </a:spcBef>
        <a:spcAft>
          <a:spcPts val="300"/>
        </a:spcAft>
        <a:buClr>
          <a:schemeClr val="accent1"/>
        </a:buClr>
        <a:buFont typeface="Calibri" pitchFamily="34" charset="0"/>
        <a:buChar char="◦"/>
        <a:defRPr sz="1100" kern="1200">
          <a:solidFill>
            <a:srgbClr val="404040"/>
          </a:solidFill>
          <a:latin typeface="+mn-lt"/>
          <a:ea typeface="ＭＳ Ｐゴシック" charset="0"/>
          <a:cs typeface="+mn-cs"/>
        </a:defRPr>
      </a:lvl3pPr>
      <a:lvl4pPr marL="561975" indent="-136525" algn="l" defTabSz="685800" rtl="0" eaLnBrk="0" fontAlgn="base" hangingPunct="0">
        <a:lnSpc>
          <a:spcPct val="90000"/>
        </a:lnSpc>
        <a:spcBef>
          <a:spcPts val="150"/>
        </a:spcBef>
        <a:spcAft>
          <a:spcPts val="300"/>
        </a:spcAft>
        <a:buClr>
          <a:schemeClr val="accent1"/>
        </a:buClr>
        <a:buFont typeface="Calibri" pitchFamily="34" charset="0"/>
        <a:buChar char="◦"/>
        <a:defRPr sz="1100" kern="1200">
          <a:solidFill>
            <a:srgbClr val="404040"/>
          </a:solidFill>
          <a:latin typeface="+mn-lt"/>
          <a:ea typeface="ＭＳ Ｐゴシック" charset="0"/>
          <a:cs typeface="+mn-cs"/>
        </a:defRPr>
      </a:lvl4pPr>
      <a:lvl5pPr marL="698500" indent="-136525" algn="l" defTabSz="685800" rtl="0" eaLnBrk="0" fontAlgn="base" hangingPunct="0">
        <a:lnSpc>
          <a:spcPct val="90000"/>
        </a:lnSpc>
        <a:spcBef>
          <a:spcPts val="150"/>
        </a:spcBef>
        <a:spcAft>
          <a:spcPts val="300"/>
        </a:spcAft>
        <a:buClr>
          <a:schemeClr val="accent1"/>
        </a:buClr>
        <a:buFont typeface="Calibri" pitchFamily="34" charset="0"/>
        <a:buChar char="◦"/>
        <a:defRPr sz="1100" kern="1200">
          <a:solidFill>
            <a:srgbClr val="404040"/>
          </a:solidFill>
          <a:latin typeface="+mn-lt"/>
          <a:ea typeface="ＭＳ Ｐゴシック" charset="0"/>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457200" y="457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1" tIns="45706" rIns="91411" bIns="45706" numCol="1" anchor="ctr" anchorCtr="0" compatLnSpc="1">
            <a:prstTxWarp prst="textNoShape">
              <a:avLst/>
            </a:prstTxWarp>
          </a:bodyPr>
          <a:lstStyle/>
          <a:p>
            <a:pPr lvl="0"/>
            <a:r>
              <a:rPr lang="en-US" altLang="en-US" smtClean="0"/>
              <a:t>Click to edit Master title style</a:t>
            </a:r>
          </a:p>
        </p:txBody>
      </p:sp>
      <p:sp>
        <p:nvSpPr>
          <p:cNvPr id="717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1" tIns="45706" rIns="91411" bIns="45706"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40475"/>
            <a:ext cx="2133600" cy="365125"/>
          </a:xfrm>
          <a:prstGeom prst="rect">
            <a:avLst/>
          </a:prstGeom>
        </p:spPr>
        <p:txBody>
          <a:bodyPr vert="horz" lIns="91411" tIns="45706" rIns="91411" bIns="45706" rtlCol="0" anchor="ctr"/>
          <a:lstStyle>
            <a:lvl1pPr algn="l" defTabSz="914118"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11" tIns="45706" rIns="91411" bIns="45706" rtlCol="0" anchor="ctr"/>
          <a:lstStyle>
            <a:lvl1pPr algn="ctr" defTabSz="914118" fontAlgn="auto">
              <a:spcBef>
                <a:spcPts val="0"/>
              </a:spcBef>
              <a:spcAft>
                <a:spcPts val="0"/>
              </a:spcAft>
              <a:defRPr sz="1200" dirty="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11" tIns="45706" rIns="91411" bIns="45706" rtlCol="0" anchor="ctr"/>
          <a:lstStyle>
            <a:lvl1pPr algn="r" defTabSz="914118" fontAlgn="auto">
              <a:spcBef>
                <a:spcPts val="0"/>
              </a:spcBef>
              <a:spcAft>
                <a:spcPts val="0"/>
              </a:spcAft>
              <a:defRPr sz="1200" smtClean="0">
                <a:solidFill>
                  <a:prstClr val="black">
                    <a:tint val="75000"/>
                  </a:prstClr>
                </a:solidFill>
                <a:latin typeface="+mn-lt"/>
                <a:cs typeface="+mn-cs"/>
              </a:defRPr>
            </a:lvl1pPr>
          </a:lstStyle>
          <a:p>
            <a:pPr>
              <a:defRPr/>
            </a:pPr>
            <a:fld id="{E6886E13-4B66-496B-B3D4-F6F47ECB11A4}" type="slidenum">
              <a:rPr lang="en-US"/>
              <a:pPr>
                <a:defRPr/>
              </a:pPr>
              <a:t>‹#›</a:t>
            </a:fld>
            <a:endParaRPr lang="en-US"/>
          </a:p>
        </p:txBody>
      </p:sp>
      <p:sp>
        <p:nvSpPr>
          <p:cNvPr id="8" name="Rectangle 7"/>
          <p:cNvSpPr/>
          <p:nvPr/>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lIns="91411" tIns="45706" rIns="91411" bIns="45706" anchor="ctr"/>
          <a:lstStyle/>
          <a:p>
            <a:pPr algn="ctr" defTabSz="914118" fontAlgn="auto">
              <a:spcBef>
                <a:spcPts val="0"/>
              </a:spcBef>
              <a:spcAft>
                <a:spcPts val="0"/>
              </a:spcAft>
              <a:defRPr/>
            </a:pPr>
            <a:endParaRPr lang="en-US">
              <a:solidFill>
                <a:prstClr val="white"/>
              </a:solidFill>
            </a:endParaRPr>
          </a:p>
        </p:txBody>
      </p:sp>
      <p:sp>
        <p:nvSpPr>
          <p:cNvPr id="9" name="Rectangle 8"/>
          <p:cNvSpPr/>
          <p:nvPr/>
        </p:nvSpPr>
        <p:spPr>
          <a:xfrm flipV="1">
            <a:off x="-76200" y="6649949"/>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lIns="91411" tIns="45706" rIns="91411" bIns="45706" anchor="ctr"/>
          <a:lstStyle/>
          <a:p>
            <a:pPr algn="ctr" defTabSz="914118" fontAlgn="auto">
              <a:spcBef>
                <a:spcPts val="0"/>
              </a:spcBef>
              <a:spcAft>
                <a:spcPts val="0"/>
              </a:spcAft>
              <a:defRPr/>
            </a:pPr>
            <a:endParaRPr lang="en-US">
              <a:solidFill>
                <a:prstClr val="white"/>
              </a:solidFill>
            </a:endParaRPr>
          </a:p>
        </p:txBody>
      </p:sp>
      <p:pic>
        <p:nvPicPr>
          <p:cNvPr id="7181"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58000" y="76200"/>
            <a:ext cx="2255838" cy="68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Lst>
  <p:hf hdr="0" ftr="0" dt="0"/>
  <p:txStyles>
    <p:titleStyle>
      <a:lvl1pPr algn="ctr" defTabSz="912813" rtl="0" fontAlgn="base">
        <a:spcBef>
          <a:spcPct val="0"/>
        </a:spcBef>
        <a:spcAft>
          <a:spcPct val="0"/>
        </a:spcAft>
        <a:defRPr sz="4400" kern="1200">
          <a:solidFill>
            <a:schemeClr val="tx1"/>
          </a:solidFill>
          <a:latin typeface="Franklin Gothic Medium" pitchFamily="34" charset="0"/>
          <a:ea typeface="+mj-ea"/>
          <a:cs typeface="+mj-cs"/>
        </a:defRPr>
      </a:lvl1pPr>
      <a:lvl2pPr algn="ctr" defTabSz="912813" rtl="0" fontAlgn="base">
        <a:spcBef>
          <a:spcPct val="0"/>
        </a:spcBef>
        <a:spcAft>
          <a:spcPct val="0"/>
        </a:spcAft>
        <a:defRPr sz="4400">
          <a:solidFill>
            <a:schemeClr val="tx1"/>
          </a:solidFill>
          <a:latin typeface="Franklin Gothic Medium" pitchFamily="34" charset="0"/>
        </a:defRPr>
      </a:lvl2pPr>
      <a:lvl3pPr algn="ctr" defTabSz="912813" rtl="0" fontAlgn="base">
        <a:spcBef>
          <a:spcPct val="0"/>
        </a:spcBef>
        <a:spcAft>
          <a:spcPct val="0"/>
        </a:spcAft>
        <a:defRPr sz="4400">
          <a:solidFill>
            <a:schemeClr val="tx1"/>
          </a:solidFill>
          <a:latin typeface="Franklin Gothic Medium" pitchFamily="34" charset="0"/>
        </a:defRPr>
      </a:lvl3pPr>
      <a:lvl4pPr algn="ctr" defTabSz="912813" rtl="0" fontAlgn="base">
        <a:spcBef>
          <a:spcPct val="0"/>
        </a:spcBef>
        <a:spcAft>
          <a:spcPct val="0"/>
        </a:spcAft>
        <a:defRPr sz="4400">
          <a:solidFill>
            <a:schemeClr val="tx1"/>
          </a:solidFill>
          <a:latin typeface="Franklin Gothic Medium" pitchFamily="34" charset="0"/>
        </a:defRPr>
      </a:lvl4pPr>
      <a:lvl5pPr algn="ctr" defTabSz="912813" rtl="0" fontAlgn="base">
        <a:spcBef>
          <a:spcPct val="0"/>
        </a:spcBef>
        <a:spcAft>
          <a:spcPct val="0"/>
        </a:spcAft>
        <a:defRPr sz="4400">
          <a:solidFill>
            <a:schemeClr val="tx1"/>
          </a:solidFill>
          <a:latin typeface="Franklin Gothic Medium" pitchFamily="34" charset="0"/>
        </a:defRPr>
      </a:lvl5pPr>
      <a:lvl6pPr marL="457200" algn="ctr" defTabSz="912813" rtl="0" fontAlgn="base">
        <a:spcBef>
          <a:spcPct val="0"/>
        </a:spcBef>
        <a:spcAft>
          <a:spcPct val="0"/>
        </a:spcAft>
        <a:defRPr sz="4400">
          <a:solidFill>
            <a:schemeClr val="tx1"/>
          </a:solidFill>
          <a:latin typeface="Franklin Gothic Medium" pitchFamily="34" charset="0"/>
        </a:defRPr>
      </a:lvl6pPr>
      <a:lvl7pPr marL="914400" algn="ctr" defTabSz="912813" rtl="0" fontAlgn="base">
        <a:spcBef>
          <a:spcPct val="0"/>
        </a:spcBef>
        <a:spcAft>
          <a:spcPct val="0"/>
        </a:spcAft>
        <a:defRPr sz="4400">
          <a:solidFill>
            <a:schemeClr val="tx1"/>
          </a:solidFill>
          <a:latin typeface="Franklin Gothic Medium" pitchFamily="34" charset="0"/>
        </a:defRPr>
      </a:lvl7pPr>
      <a:lvl8pPr marL="1371600" algn="ctr" defTabSz="912813" rtl="0" fontAlgn="base">
        <a:spcBef>
          <a:spcPct val="0"/>
        </a:spcBef>
        <a:spcAft>
          <a:spcPct val="0"/>
        </a:spcAft>
        <a:defRPr sz="4400">
          <a:solidFill>
            <a:schemeClr val="tx1"/>
          </a:solidFill>
          <a:latin typeface="Franklin Gothic Medium" pitchFamily="34" charset="0"/>
        </a:defRPr>
      </a:lvl8pPr>
      <a:lvl9pPr marL="1828800" algn="ctr" defTabSz="912813" rtl="0" fontAlgn="base">
        <a:spcBef>
          <a:spcPct val="0"/>
        </a:spcBef>
        <a:spcAft>
          <a:spcPct val="0"/>
        </a:spcAft>
        <a:defRPr sz="4400">
          <a:solidFill>
            <a:schemeClr val="tx1"/>
          </a:solidFill>
          <a:latin typeface="Franklin Gothic Medium" pitchFamily="34" charset="0"/>
        </a:defRPr>
      </a:lvl9pPr>
    </p:titleStyle>
    <p:bodyStyle>
      <a:lvl1pPr marL="341313" indent="-341313" algn="l" defTabSz="912813" rtl="0" fontAlgn="base">
        <a:spcBef>
          <a:spcPct val="20000"/>
        </a:spcBef>
        <a:spcAft>
          <a:spcPct val="0"/>
        </a:spcAft>
        <a:buFont typeface="Arial" pitchFamily="34" charset="0"/>
        <a:buChar char="•"/>
        <a:defRPr sz="3200" kern="1200">
          <a:solidFill>
            <a:schemeClr val="tx1"/>
          </a:solidFill>
          <a:latin typeface="Franklin Gothic Medium" pitchFamily="34" charset="0"/>
          <a:ea typeface="+mn-ea"/>
          <a:cs typeface="+mn-cs"/>
        </a:defRPr>
      </a:lvl1pPr>
      <a:lvl2pPr marL="741363" indent="-284163" algn="l" defTabSz="912813" rtl="0" fontAlgn="base">
        <a:spcBef>
          <a:spcPct val="20000"/>
        </a:spcBef>
        <a:spcAft>
          <a:spcPct val="0"/>
        </a:spcAft>
        <a:buFont typeface="Arial" pitchFamily="34" charset="0"/>
        <a:buChar char="–"/>
        <a:defRPr sz="2800" kern="1200">
          <a:solidFill>
            <a:schemeClr val="tx1"/>
          </a:solidFill>
          <a:latin typeface="Franklin Gothic Medium" pitchFamily="34" charset="0"/>
          <a:ea typeface="+mn-ea"/>
          <a:cs typeface="+mn-cs"/>
        </a:defRPr>
      </a:lvl2pPr>
      <a:lvl3pPr marL="1141413" indent="-227013" algn="l" defTabSz="912813" rtl="0" fontAlgn="base">
        <a:spcBef>
          <a:spcPct val="20000"/>
        </a:spcBef>
        <a:spcAft>
          <a:spcPct val="0"/>
        </a:spcAft>
        <a:buFont typeface="Arial" pitchFamily="34" charset="0"/>
        <a:buChar char="•"/>
        <a:defRPr sz="2400" kern="1200">
          <a:solidFill>
            <a:schemeClr val="tx1"/>
          </a:solidFill>
          <a:latin typeface="Franklin Gothic Medium" pitchFamily="34" charset="0"/>
          <a:ea typeface="+mn-ea"/>
          <a:cs typeface="+mn-cs"/>
        </a:defRPr>
      </a:lvl3pPr>
      <a:lvl4pPr marL="1598613" indent="-227013" algn="l" defTabSz="912813" rtl="0" fontAlgn="base">
        <a:spcBef>
          <a:spcPct val="20000"/>
        </a:spcBef>
        <a:spcAft>
          <a:spcPct val="0"/>
        </a:spcAft>
        <a:buFont typeface="Arial" pitchFamily="34" charset="0"/>
        <a:buChar char="–"/>
        <a:defRPr sz="2000" kern="1200">
          <a:solidFill>
            <a:schemeClr val="tx1"/>
          </a:solidFill>
          <a:latin typeface="Franklin Gothic Medium" pitchFamily="34" charset="0"/>
          <a:ea typeface="+mn-ea"/>
          <a:cs typeface="+mn-cs"/>
        </a:defRPr>
      </a:lvl4pPr>
      <a:lvl5pPr marL="2055813" indent="-227013" algn="l" defTabSz="912813" rtl="0" fontAlgn="base">
        <a:spcBef>
          <a:spcPct val="20000"/>
        </a:spcBef>
        <a:spcAft>
          <a:spcPct val="0"/>
        </a:spcAft>
        <a:buFont typeface="Arial" pitchFamily="34" charset="0"/>
        <a:buChar char="»"/>
        <a:defRPr sz="2000" kern="1200">
          <a:solidFill>
            <a:schemeClr val="tx1"/>
          </a:solidFill>
          <a:latin typeface="Franklin Gothic Medium" pitchFamily="34" charset="0"/>
          <a:ea typeface="+mn-ea"/>
          <a:cs typeface="+mn-cs"/>
        </a:defRPr>
      </a:lvl5pPr>
      <a:lvl6pPr marL="2513830"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88"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49"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06"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8" rtl="0" eaLnBrk="1" latinLnBrk="0" hangingPunct="1">
        <a:defRPr sz="1800" kern="1200">
          <a:solidFill>
            <a:schemeClr val="tx1"/>
          </a:solidFill>
          <a:latin typeface="+mn-lt"/>
          <a:ea typeface="+mn-ea"/>
          <a:cs typeface="+mn-cs"/>
        </a:defRPr>
      </a:lvl1pPr>
      <a:lvl2pPr marL="457059" algn="l" defTabSz="914118" rtl="0" eaLnBrk="1" latinLnBrk="0" hangingPunct="1">
        <a:defRPr sz="1800" kern="1200">
          <a:solidFill>
            <a:schemeClr val="tx1"/>
          </a:solidFill>
          <a:latin typeface="+mn-lt"/>
          <a:ea typeface="+mn-ea"/>
          <a:cs typeface="+mn-cs"/>
        </a:defRPr>
      </a:lvl2pPr>
      <a:lvl3pPr marL="914118" algn="l" defTabSz="914118" rtl="0" eaLnBrk="1" latinLnBrk="0" hangingPunct="1">
        <a:defRPr sz="1800" kern="1200">
          <a:solidFill>
            <a:schemeClr val="tx1"/>
          </a:solidFill>
          <a:latin typeface="+mn-lt"/>
          <a:ea typeface="+mn-ea"/>
          <a:cs typeface="+mn-cs"/>
        </a:defRPr>
      </a:lvl3pPr>
      <a:lvl4pPr marL="1371180" algn="l" defTabSz="914118" rtl="0" eaLnBrk="1" latinLnBrk="0" hangingPunct="1">
        <a:defRPr sz="1800" kern="1200">
          <a:solidFill>
            <a:schemeClr val="tx1"/>
          </a:solidFill>
          <a:latin typeface="+mn-lt"/>
          <a:ea typeface="+mn-ea"/>
          <a:cs typeface="+mn-cs"/>
        </a:defRPr>
      </a:lvl4pPr>
      <a:lvl5pPr marL="1828239" algn="l" defTabSz="914118" rtl="0" eaLnBrk="1" latinLnBrk="0" hangingPunct="1">
        <a:defRPr sz="1800" kern="1200">
          <a:solidFill>
            <a:schemeClr val="tx1"/>
          </a:solidFill>
          <a:latin typeface="+mn-lt"/>
          <a:ea typeface="+mn-ea"/>
          <a:cs typeface="+mn-cs"/>
        </a:defRPr>
      </a:lvl5pPr>
      <a:lvl6pPr marL="2285298" algn="l" defTabSz="914118" rtl="0" eaLnBrk="1" latinLnBrk="0" hangingPunct="1">
        <a:defRPr sz="1800" kern="1200">
          <a:solidFill>
            <a:schemeClr val="tx1"/>
          </a:solidFill>
          <a:latin typeface="+mn-lt"/>
          <a:ea typeface="+mn-ea"/>
          <a:cs typeface="+mn-cs"/>
        </a:defRPr>
      </a:lvl6pPr>
      <a:lvl7pPr marL="2742360" algn="l" defTabSz="914118" rtl="0" eaLnBrk="1" latinLnBrk="0" hangingPunct="1">
        <a:defRPr sz="1800" kern="1200">
          <a:solidFill>
            <a:schemeClr val="tx1"/>
          </a:solidFill>
          <a:latin typeface="+mn-lt"/>
          <a:ea typeface="+mn-ea"/>
          <a:cs typeface="+mn-cs"/>
        </a:defRPr>
      </a:lvl7pPr>
      <a:lvl8pPr marL="3199416" algn="l" defTabSz="914118" rtl="0" eaLnBrk="1" latinLnBrk="0" hangingPunct="1">
        <a:defRPr sz="1800" kern="1200">
          <a:solidFill>
            <a:schemeClr val="tx1"/>
          </a:solidFill>
          <a:latin typeface="+mn-lt"/>
          <a:ea typeface="+mn-ea"/>
          <a:cs typeface="+mn-cs"/>
        </a:defRPr>
      </a:lvl8pPr>
      <a:lvl9pPr marL="3656478" algn="l" defTabSz="91411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194"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itle Placeholder 1"/>
          <p:cNvSpPr>
            <a:spLocks noGrp="1"/>
          </p:cNvSpPr>
          <p:nvPr>
            <p:ph type="title"/>
          </p:nvPr>
        </p:nvSpPr>
        <p:spPr bwMode="auto">
          <a:xfrm>
            <a:off x="3278188" y="274638"/>
            <a:ext cx="5683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8196"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defTabSz="914400" eaLnBrk="0" hangingPunct="0">
              <a:defRPr sz="1200" smtClean="0">
                <a:solidFill>
                  <a:srgbClr val="898989"/>
                </a:solidFill>
                <a:latin typeface="Calibri" pitchFamily="34" charset="0"/>
                <a:ea typeface="ＭＳ Ｐゴシック" pitchFamily="34" charset="-128"/>
                <a:cs typeface="+mn-cs"/>
              </a:defRPr>
            </a:lvl1pPr>
          </a:lstStyle>
          <a:p>
            <a:pPr>
              <a:defRPr/>
            </a:pPr>
            <a:fld id="{88F57A7E-2752-4366-A988-EF1DD2FD6723}" type="datetime1">
              <a:rPr lang="en-US" altLang="en-US"/>
              <a:pPr>
                <a:defRPr/>
              </a:pPr>
              <a:t>7/3/15</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914400" eaLnBrk="0" fontAlgn="auto" hangingPunct="0">
              <a:spcBef>
                <a:spcPts val="0"/>
              </a:spcBef>
              <a:spcAft>
                <a:spcPts val="0"/>
              </a:spcAft>
              <a:defRPr sz="1200">
                <a:solidFill>
                  <a:prstClr val="black">
                    <a:tint val="75000"/>
                  </a:prst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defTabSz="914400" eaLnBrk="0" hangingPunct="0">
              <a:defRPr sz="1200" smtClean="0">
                <a:solidFill>
                  <a:srgbClr val="898989"/>
                </a:solidFill>
                <a:latin typeface="Calibri" pitchFamily="34" charset="0"/>
                <a:ea typeface="ＭＳ Ｐゴシック" pitchFamily="34" charset="-128"/>
                <a:cs typeface="+mn-cs"/>
              </a:defRPr>
            </a:lvl1pPr>
          </a:lstStyle>
          <a:p>
            <a:pPr>
              <a:defRPr/>
            </a:pPr>
            <a:fld id="{E49FBF3E-AB71-454E-96CD-8E4CF0A2120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 id="2147483980" r:id="rId13"/>
  </p:sldLayoutIdLst>
  <p:transition xmlns:p14="http://schemas.microsoft.com/office/powerpoint/2010/main" spd="med">
    <p:wipe dir="r"/>
  </p:transition>
  <p:timing>
    <p:tnLst>
      <p:par>
        <p:cTn xmlns:p14="http://schemas.microsoft.com/office/powerpoint/2010/main" id="1" dur="indefinite" restart="never" nodeType="tmRoot"/>
      </p:par>
    </p:tnLst>
  </p:timing>
  <p:hf hdr="0" dt="0"/>
  <p:txStyles>
    <p:titleStyle>
      <a:lvl1pPr algn="ctr" defTabSz="457200" rtl="0" eaLnBrk="0" fontAlgn="base" hangingPunct="0">
        <a:spcBef>
          <a:spcPct val="0"/>
        </a:spcBef>
        <a:spcAft>
          <a:spcPct val="0"/>
        </a:spcAft>
        <a:defRPr sz="3600" kern="1200">
          <a:solidFill>
            <a:schemeClr val="bg1"/>
          </a:solidFill>
          <a:latin typeface="+mj-lt"/>
          <a:ea typeface="ＭＳ Ｐゴシック" pitchFamily="-110" charset="-128"/>
          <a:cs typeface="ＭＳ Ｐゴシック" pitchFamily="-110" charset="-128"/>
        </a:defRPr>
      </a:lvl1pPr>
      <a:lvl2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2pPr>
      <a:lvl3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3pPr>
      <a:lvl4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4pPr>
      <a:lvl5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5pPr>
      <a:lvl6pPr marL="4572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6pPr>
      <a:lvl7pPr marL="9144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7pPr>
      <a:lvl8pPr marL="13716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8pPr>
      <a:lvl9pPr marL="18288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rgbClr val="3366FF"/>
          </a:solidFill>
          <a:latin typeface="+mn-lt"/>
          <a:ea typeface="ＭＳ Ｐゴシック" pitchFamily="-110" charset="-128"/>
          <a:cs typeface="ＭＳ Ｐゴシック" pitchFamily="-110"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rgbClr val="3366FF"/>
          </a:solidFill>
          <a:latin typeface="+mn-lt"/>
          <a:ea typeface="ＭＳ Ｐゴシック" pitchFamily="-110"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rgbClr val="3366FF"/>
          </a:solidFill>
          <a:latin typeface="+mn-lt"/>
          <a:ea typeface="ＭＳ Ｐゴシック" pitchFamily="-110"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rgbClr val="3366FF"/>
          </a:solidFill>
          <a:latin typeface="+mn-lt"/>
          <a:ea typeface="ＭＳ Ｐゴシック" pitchFamily="-110"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rgbClr val="3366FF"/>
          </a:solidFill>
          <a:latin typeface="+mn-lt"/>
          <a:ea typeface="ＭＳ Ｐゴシック" pitchFamily="-110"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5184"/>
            <a:ext cx="9144000" cy="65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76525" y="224069"/>
            <a:ext cx="7548563" cy="785284"/>
          </a:xfrm>
          <a:prstGeom prst="rect">
            <a:avLst/>
          </a:prstGeom>
        </p:spPr>
        <p:txBody>
          <a:bodyPr vert="horz" lIns="68580" tIns="34290" rIns="68580" bIns="34290" rtlCol="0" anchor="b">
            <a:normAutofit/>
          </a:bodyPr>
          <a:lstStyle/>
          <a:p>
            <a:r>
              <a:rPr lang="en-US" dirty="0" smtClean="0"/>
              <a:t>Click to edit Master title style</a:t>
            </a:r>
            <a:endParaRPr lang="en-US" dirty="0"/>
          </a:p>
        </p:txBody>
      </p:sp>
      <p:sp>
        <p:nvSpPr>
          <p:cNvPr id="1029" name="Text Placeholder 2"/>
          <p:cNvSpPr>
            <a:spLocks noGrp="1"/>
          </p:cNvSpPr>
          <p:nvPr>
            <p:ph type="body" idx="1"/>
          </p:nvPr>
        </p:nvSpPr>
        <p:spPr bwMode="auto">
          <a:xfrm>
            <a:off x="800100" y="1588451"/>
            <a:ext cx="7570788" cy="402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34290" rIns="0" bIns="3429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325" y="6460067"/>
            <a:ext cx="1854200" cy="364067"/>
          </a:xfrm>
          <a:prstGeom prst="rect">
            <a:avLst/>
          </a:prstGeom>
        </p:spPr>
        <p:txBody>
          <a:bodyPr vert="horz" wrap="square" lIns="68580" tIns="34290" rIns="68580" bIns="34290" numCol="1" anchor="ctr" anchorCtr="0" compatLnSpc="1">
            <a:prstTxWarp prst="textNoShape">
              <a:avLst/>
            </a:prstTxWarp>
          </a:bodyPr>
          <a:lstStyle>
            <a:lvl1pPr>
              <a:defRPr sz="700" smtClean="0">
                <a:solidFill>
                  <a:srgbClr val="FFFFFF"/>
                </a:solidFill>
              </a:defRPr>
            </a:lvl1pPr>
          </a:lstStyle>
          <a:p>
            <a:pPr defTabSz="914400">
              <a:defRPr/>
            </a:pPr>
            <a:fld id="{72A4E84F-B3A0-1A47-8AB4-705ADF7C5A50}" type="datetime1">
              <a:rPr lang="en-US">
                <a:latin typeface="Arial" charset="0"/>
                <a:ea typeface="ＭＳ Ｐゴシック" charset="0"/>
                <a:cs typeface="ＭＳ Ｐゴシック" charset="0"/>
              </a:rPr>
              <a:pPr defTabSz="914400">
                <a:defRPr/>
              </a:pPr>
              <a:t>7/3/15</a:t>
            </a:fld>
            <a:endParaRPr lang="en-US">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2765426" y="6460067"/>
            <a:ext cx="3616325" cy="364067"/>
          </a:xfrm>
          <a:prstGeom prst="rect">
            <a:avLst/>
          </a:prstGeom>
        </p:spPr>
        <p:txBody>
          <a:bodyPr vert="horz" lIns="68580" tIns="34290" rIns="68580" bIns="34290" rtlCol="0" anchor="ctr"/>
          <a:lstStyle>
            <a:lvl1pPr algn="ctr">
              <a:defRPr sz="700" cap="all" baseline="0">
                <a:solidFill>
                  <a:srgbClr val="FFFFFF"/>
                </a:solidFill>
                <a:latin typeface="Arial" pitchFamily="34" charset="0"/>
                <a:ea typeface="ＭＳ Ｐゴシック" pitchFamily="34" charset="-128"/>
                <a:cs typeface="Arial" pitchFamily="34" charset="0"/>
              </a:defRPr>
            </a:lvl1pPr>
          </a:lstStyle>
          <a:p>
            <a:pPr defTabSz="914400">
              <a:defRPr/>
            </a:pPr>
            <a:endParaRPr lang="en-US"/>
          </a:p>
        </p:txBody>
      </p:sp>
      <p:sp>
        <p:nvSpPr>
          <p:cNvPr id="6" name="Slide Number Placeholder 5"/>
          <p:cNvSpPr>
            <a:spLocks noGrp="1"/>
          </p:cNvSpPr>
          <p:nvPr>
            <p:ph type="sldNum" sz="quarter" idx="4"/>
          </p:nvPr>
        </p:nvSpPr>
        <p:spPr>
          <a:xfrm>
            <a:off x="7424738" y="6460067"/>
            <a:ext cx="984250" cy="364067"/>
          </a:xfrm>
          <a:prstGeom prst="rect">
            <a:avLst/>
          </a:prstGeom>
        </p:spPr>
        <p:txBody>
          <a:bodyPr vert="horz" wrap="square" lIns="68580" tIns="34290" rIns="68580" bIns="34290" numCol="1" anchor="ctr" anchorCtr="0" compatLnSpc="1">
            <a:prstTxWarp prst="textNoShape">
              <a:avLst/>
            </a:prstTxWarp>
          </a:bodyPr>
          <a:lstStyle>
            <a:lvl1pPr algn="r">
              <a:defRPr sz="800" smtClean="0">
                <a:solidFill>
                  <a:srgbClr val="FFFFFF"/>
                </a:solidFill>
              </a:defRPr>
            </a:lvl1pPr>
          </a:lstStyle>
          <a:p>
            <a:pPr defTabSz="914400">
              <a:defRPr/>
            </a:pPr>
            <a:fld id="{95938E5A-16B7-644B-A8A9-978A89083C32}" type="slidenum">
              <a:rPr lang="en-US">
                <a:latin typeface="Arial" charset="0"/>
                <a:ea typeface="ＭＳ Ｐゴシック" charset="0"/>
                <a:cs typeface="ＭＳ Ｐゴシック" charset="0"/>
              </a:rPr>
              <a:pPr defTabSz="914400">
                <a:defRPr/>
              </a:pPr>
              <a:t>‹#›</a:t>
            </a:fld>
            <a:endParaRPr lang="en-US">
              <a:latin typeface="Arial" charset="0"/>
              <a:ea typeface="ＭＳ Ｐゴシック" charset="0"/>
              <a:cs typeface="ＭＳ Ｐゴシック" charset="0"/>
            </a:endParaRPr>
          </a:p>
        </p:txBody>
      </p:sp>
      <p:pic>
        <p:nvPicPr>
          <p:cNvPr id="1034" name="Picture 11"/>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117061"/>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 id="2147483994" r:id="rId13"/>
  </p:sldLayoutIdLst>
  <p:timing>
    <p:tnLst>
      <p:par>
        <p:cTn xmlns:p14="http://schemas.microsoft.com/office/powerpoint/2010/main" id="1" dur="indefinite" restart="never" nodeType="tmRoot"/>
      </p:par>
    </p:tnLst>
  </p:timing>
  <p:hf hdr="0" dt="0"/>
  <p:txStyles>
    <p:titleStyle>
      <a:lvl1pPr algn="l" defTabSz="685800" rtl="0" eaLnBrk="0" fontAlgn="base" hangingPunct="0">
        <a:lnSpc>
          <a:spcPct val="85000"/>
        </a:lnSpc>
        <a:spcBef>
          <a:spcPct val="0"/>
        </a:spcBef>
        <a:spcAft>
          <a:spcPct val="0"/>
        </a:spcAft>
        <a:defRPr sz="3600" kern="1200" spc="-38">
          <a:solidFill>
            <a:srgbClr val="404040"/>
          </a:solidFill>
          <a:latin typeface="+mj-lt"/>
          <a:ea typeface="ＭＳ Ｐゴシック" charset="0"/>
          <a:cs typeface="ＭＳ Ｐゴシック" charset="0"/>
        </a:defRPr>
      </a:lvl1pPr>
      <a:lvl2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2pPr>
      <a:lvl3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3pPr>
      <a:lvl4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4pPr>
      <a:lvl5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5pPr>
      <a:lvl6pPr marL="457200" algn="l" defTabSz="685800" rtl="0" fontAlgn="base">
        <a:lnSpc>
          <a:spcPct val="85000"/>
        </a:lnSpc>
        <a:spcBef>
          <a:spcPct val="0"/>
        </a:spcBef>
        <a:spcAft>
          <a:spcPct val="0"/>
        </a:spcAft>
        <a:defRPr sz="3600">
          <a:solidFill>
            <a:srgbClr val="404040"/>
          </a:solidFill>
          <a:latin typeface="Calibri Light" pitchFamily="34" charset="0"/>
        </a:defRPr>
      </a:lvl6pPr>
      <a:lvl7pPr marL="914400" algn="l" defTabSz="685800" rtl="0" fontAlgn="base">
        <a:lnSpc>
          <a:spcPct val="85000"/>
        </a:lnSpc>
        <a:spcBef>
          <a:spcPct val="0"/>
        </a:spcBef>
        <a:spcAft>
          <a:spcPct val="0"/>
        </a:spcAft>
        <a:defRPr sz="3600">
          <a:solidFill>
            <a:srgbClr val="404040"/>
          </a:solidFill>
          <a:latin typeface="Calibri Light" pitchFamily="34" charset="0"/>
        </a:defRPr>
      </a:lvl7pPr>
      <a:lvl8pPr marL="1371600" algn="l" defTabSz="685800" rtl="0" fontAlgn="base">
        <a:lnSpc>
          <a:spcPct val="85000"/>
        </a:lnSpc>
        <a:spcBef>
          <a:spcPct val="0"/>
        </a:spcBef>
        <a:spcAft>
          <a:spcPct val="0"/>
        </a:spcAft>
        <a:defRPr sz="3600">
          <a:solidFill>
            <a:srgbClr val="404040"/>
          </a:solidFill>
          <a:latin typeface="Calibri Light" pitchFamily="34" charset="0"/>
        </a:defRPr>
      </a:lvl8pPr>
      <a:lvl9pPr marL="1828800" algn="l" defTabSz="685800" rtl="0" fontAlgn="base">
        <a:lnSpc>
          <a:spcPct val="85000"/>
        </a:lnSpc>
        <a:spcBef>
          <a:spcPct val="0"/>
        </a:spcBef>
        <a:spcAft>
          <a:spcPct val="0"/>
        </a:spcAft>
        <a:defRPr sz="3600">
          <a:solidFill>
            <a:srgbClr val="404040"/>
          </a:solidFill>
          <a:latin typeface="Calibri Light" pitchFamily="34" charset="0"/>
        </a:defRPr>
      </a:lvl9pPr>
    </p:titleStyle>
    <p:bodyStyle>
      <a:lvl1pPr marL="68263" indent="-68263" algn="l" defTabSz="685800" rtl="0" eaLnBrk="0" fontAlgn="base" hangingPunct="0">
        <a:lnSpc>
          <a:spcPct val="90000"/>
        </a:lnSpc>
        <a:spcBef>
          <a:spcPts val="900"/>
        </a:spcBef>
        <a:spcAft>
          <a:spcPts val="150"/>
        </a:spcAft>
        <a:buClr>
          <a:schemeClr val="accent1"/>
        </a:buClr>
        <a:buSzPct val="100000"/>
        <a:buFont typeface="Calibri" charset="0"/>
        <a:buChar char=" "/>
        <a:defRPr sz="1500" kern="1200">
          <a:solidFill>
            <a:srgbClr val="404040"/>
          </a:solidFill>
          <a:latin typeface="+mn-lt"/>
          <a:ea typeface="ＭＳ Ｐゴシック" charset="0"/>
          <a:cs typeface="ＭＳ Ｐゴシック" charset="0"/>
        </a:defRPr>
      </a:lvl1pPr>
      <a:lvl2pPr marL="287338" indent="-136525" algn="l" defTabSz="685800" rtl="0" eaLnBrk="0" fontAlgn="base" hangingPunct="0">
        <a:lnSpc>
          <a:spcPct val="90000"/>
        </a:lnSpc>
        <a:spcBef>
          <a:spcPts val="150"/>
        </a:spcBef>
        <a:spcAft>
          <a:spcPts val="300"/>
        </a:spcAft>
        <a:buClr>
          <a:schemeClr val="accent1"/>
        </a:buClr>
        <a:buFont typeface="Calibri" charset="0"/>
        <a:buChar char="◦"/>
        <a:defRPr sz="1400" kern="1200">
          <a:solidFill>
            <a:srgbClr val="404040"/>
          </a:solidFill>
          <a:latin typeface="+mn-lt"/>
          <a:ea typeface="ＭＳ Ｐゴシック" charset="0"/>
          <a:cs typeface="+mn-cs"/>
        </a:defRPr>
      </a:lvl2pPr>
      <a:lvl3pPr marL="423863"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3pPr>
      <a:lvl4pPr marL="561975"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4pPr>
      <a:lvl5pPr marL="698500"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11" tIns="45706" rIns="91411" bIns="45706"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11" tIns="45706" rIns="91411" bIns="4570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40481"/>
            <a:ext cx="2133600" cy="365125"/>
          </a:xfrm>
          <a:prstGeom prst="rect">
            <a:avLst/>
          </a:prstGeom>
        </p:spPr>
        <p:txBody>
          <a:bodyPr vert="horz" lIns="91411" tIns="45706" rIns="91411" bIns="45706" rtlCol="0" anchor="ctr"/>
          <a:lstStyle>
            <a:lvl1pPr algn="l">
              <a:defRPr sz="1200">
                <a:solidFill>
                  <a:schemeClr val="tx1">
                    <a:tint val="75000"/>
                  </a:schemeClr>
                </a:solidFill>
              </a:defRPr>
            </a:lvl1pPr>
          </a:lstStyle>
          <a:p>
            <a:pPr defTabSz="914118" fontAlgn="auto">
              <a:spcBef>
                <a:spcPts val="0"/>
              </a:spcBef>
              <a:spcAft>
                <a:spcPts val="0"/>
              </a:spcAft>
            </a:pPr>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1" y="6356356"/>
            <a:ext cx="2895600" cy="365125"/>
          </a:xfrm>
          <a:prstGeom prst="rect">
            <a:avLst/>
          </a:prstGeom>
        </p:spPr>
        <p:txBody>
          <a:bodyPr vert="horz" lIns="91411" tIns="45706" rIns="91411" bIns="45706" rtlCol="0" anchor="ctr"/>
          <a:lstStyle>
            <a:lvl1pPr algn="ctr">
              <a:defRPr sz="1200">
                <a:solidFill>
                  <a:schemeClr val="tx1">
                    <a:tint val="75000"/>
                  </a:schemeClr>
                </a:solidFill>
              </a:defRPr>
            </a:lvl1pPr>
          </a:lstStyle>
          <a:p>
            <a:pPr defTabSz="914118" fontAlgn="auto">
              <a:spcBef>
                <a:spcPts val="0"/>
              </a:spcBef>
              <a:spcAft>
                <a:spcPts val="0"/>
              </a:spcAft>
            </a:pPr>
            <a:endParaRPr lang="en-US" dirty="0">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11" tIns="45706" rIns="91411" bIns="45706" rtlCol="0" anchor="ctr"/>
          <a:lstStyle>
            <a:lvl1pPr algn="r">
              <a:defRPr sz="1200">
                <a:solidFill>
                  <a:schemeClr val="tx1">
                    <a:tint val="75000"/>
                  </a:schemeClr>
                </a:solidFill>
              </a:defRPr>
            </a:lvl1pPr>
          </a:lstStyle>
          <a:p>
            <a:pPr defTabSz="914118" fontAlgn="auto">
              <a:spcBef>
                <a:spcPts val="0"/>
              </a:spcBef>
              <a:spcAft>
                <a:spcPts val="0"/>
              </a:spcAft>
            </a:pPr>
            <a:fld id="{512195E9-287B-4B70-8EF5-D16E32149FD9}" type="slidenum">
              <a:rPr lang="en-US" smtClean="0">
                <a:solidFill>
                  <a:prstClr val="black">
                    <a:tint val="75000"/>
                  </a:prstClr>
                </a:solidFill>
                <a:latin typeface="Calibri"/>
                <a:cs typeface="+mn-cs"/>
              </a:rPr>
              <a:pPr defTabSz="914118" fontAlgn="auto">
                <a:spcBef>
                  <a:spcPts val="0"/>
                </a:spcBef>
                <a:spcAft>
                  <a:spcPts val="0"/>
                </a:spcAft>
              </a:pPr>
              <a:t>‹#›</a:t>
            </a:fld>
            <a:endParaRPr lang="en-US">
              <a:solidFill>
                <a:prstClr val="black">
                  <a:tint val="75000"/>
                </a:prstClr>
              </a:solidFill>
              <a:latin typeface="Calibri"/>
              <a:cs typeface="+mn-cs"/>
            </a:endParaRPr>
          </a:p>
        </p:txBody>
      </p:sp>
      <p:sp>
        <p:nvSpPr>
          <p:cNvPr id="8" name="Rectangle 7"/>
          <p:cNvSpPr/>
          <p:nvPr/>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fontAlgn="auto">
              <a:spcBef>
                <a:spcPts val="0"/>
              </a:spcBef>
              <a:spcAft>
                <a:spcPts val="0"/>
              </a:spcAft>
            </a:pPr>
            <a:endParaRPr lang="en-US">
              <a:solidFill>
                <a:prstClr val="white"/>
              </a:solidFill>
            </a:endParaRPr>
          </a:p>
        </p:txBody>
      </p:sp>
      <p:sp>
        <p:nvSpPr>
          <p:cNvPr id="9" name="Rectangle 8"/>
          <p:cNvSpPr/>
          <p:nvPr/>
        </p:nvSpPr>
        <p:spPr>
          <a:xfrm flipV="1">
            <a:off x="-76200" y="6649949"/>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fontAlgn="auto">
              <a:spcBef>
                <a:spcPts val="0"/>
              </a:spcBef>
              <a:spcAft>
                <a:spcPts val="0"/>
              </a:spcAft>
            </a:pPr>
            <a:endParaRPr lang="en-US">
              <a:solidFill>
                <a:prstClr val="white"/>
              </a:solidFill>
            </a:endParaRPr>
          </a:p>
        </p:txBody>
      </p:sp>
      <p:pic>
        <p:nvPicPr>
          <p:cNvPr id="3074"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58000" y="76201"/>
            <a:ext cx="2256034" cy="680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8128521"/>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Lst>
  <p:hf hdr="0" ftr="0" dt="0"/>
  <p:txStyles>
    <p:titleStyle>
      <a:lvl1pPr algn="ctr" defTabSz="914118" rtl="0" eaLnBrk="1" latinLnBrk="0" hangingPunct="1">
        <a:spcBef>
          <a:spcPct val="0"/>
        </a:spcBef>
        <a:buNone/>
        <a:defRPr sz="4400" kern="1200">
          <a:solidFill>
            <a:schemeClr val="tx1"/>
          </a:solidFill>
          <a:latin typeface="Franklin Gothic Medium" pitchFamily="34" charset="0"/>
          <a:ea typeface="+mj-ea"/>
          <a:cs typeface="+mj-cs"/>
        </a:defRPr>
      </a:lvl1pPr>
    </p:titleStyle>
    <p:bodyStyle>
      <a:lvl1pPr marL="342796" indent="-342796" algn="l" defTabSz="914118" rtl="0" eaLnBrk="1" latinLnBrk="0" hangingPunct="1">
        <a:spcBef>
          <a:spcPct val="20000"/>
        </a:spcBef>
        <a:buFont typeface="Arial" pitchFamily="34" charset="0"/>
        <a:buChar char="•"/>
        <a:defRPr sz="3200" kern="1200">
          <a:solidFill>
            <a:schemeClr val="tx1"/>
          </a:solidFill>
          <a:latin typeface="Franklin Gothic Medium" pitchFamily="34" charset="0"/>
          <a:ea typeface="+mn-ea"/>
          <a:cs typeface="+mn-cs"/>
        </a:defRPr>
      </a:lvl1pPr>
      <a:lvl2pPr marL="742722" indent="-285662" algn="l" defTabSz="914118" rtl="0" eaLnBrk="1" latinLnBrk="0" hangingPunct="1">
        <a:spcBef>
          <a:spcPct val="20000"/>
        </a:spcBef>
        <a:buFont typeface="Arial" pitchFamily="34" charset="0"/>
        <a:buChar char="–"/>
        <a:defRPr sz="2800" kern="1200">
          <a:solidFill>
            <a:schemeClr val="tx1"/>
          </a:solidFill>
          <a:latin typeface="Franklin Gothic Medium" pitchFamily="34" charset="0"/>
          <a:ea typeface="+mn-ea"/>
          <a:cs typeface="+mn-cs"/>
        </a:defRPr>
      </a:lvl2pPr>
      <a:lvl3pPr marL="1142647" indent="-228529" algn="l" defTabSz="914118" rtl="0" eaLnBrk="1" latinLnBrk="0" hangingPunct="1">
        <a:spcBef>
          <a:spcPct val="20000"/>
        </a:spcBef>
        <a:buFont typeface="Arial" pitchFamily="34" charset="0"/>
        <a:buChar char="•"/>
        <a:defRPr sz="2400" kern="1200">
          <a:solidFill>
            <a:schemeClr val="tx1"/>
          </a:solidFill>
          <a:latin typeface="Franklin Gothic Medium" pitchFamily="34" charset="0"/>
          <a:ea typeface="+mn-ea"/>
          <a:cs typeface="+mn-cs"/>
        </a:defRPr>
      </a:lvl3pPr>
      <a:lvl4pPr marL="1599708"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4pPr>
      <a:lvl5pPr marL="2056770"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5pPr>
      <a:lvl6pPr marL="2513830"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88"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49"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06"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8" rtl="0" eaLnBrk="1" latinLnBrk="0" hangingPunct="1">
        <a:defRPr sz="1800" kern="1200">
          <a:solidFill>
            <a:schemeClr val="tx1"/>
          </a:solidFill>
          <a:latin typeface="+mn-lt"/>
          <a:ea typeface="+mn-ea"/>
          <a:cs typeface="+mn-cs"/>
        </a:defRPr>
      </a:lvl1pPr>
      <a:lvl2pPr marL="457059" algn="l" defTabSz="914118" rtl="0" eaLnBrk="1" latinLnBrk="0" hangingPunct="1">
        <a:defRPr sz="1800" kern="1200">
          <a:solidFill>
            <a:schemeClr val="tx1"/>
          </a:solidFill>
          <a:latin typeface="+mn-lt"/>
          <a:ea typeface="+mn-ea"/>
          <a:cs typeface="+mn-cs"/>
        </a:defRPr>
      </a:lvl2pPr>
      <a:lvl3pPr marL="914118" algn="l" defTabSz="914118" rtl="0" eaLnBrk="1" latinLnBrk="0" hangingPunct="1">
        <a:defRPr sz="1800" kern="1200">
          <a:solidFill>
            <a:schemeClr val="tx1"/>
          </a:solidFill>
          <a:latin typeface="+mn-lt"/>
          <a:ea typeface="+mn-ea"/>
          <a:cs typeface="+mn-cs"/>
        </a:defRPr>
      </a:lvl3pPr>
      <a:lvl4pPr marL="1371180" algn="l" defTabSz="914118" rtl="0" eaLnBrk="1" latinLnBrk="0" hangingPunct="1">
        <a:defRPr sz="1800" kern="1200">
          <a:solidFill>
            <a:schemeClr val="tx1"/>
          </a:solidFill>
          <a:latin typeface="+mn-lt"/>
          <a:ea typeface="+mn-ea"/>
          <a:cs typeface="+mn-cs"/>
        </a:defRPr>
      </a:lvl4pPr>
      <a:lvl5pPr marL="1828239" algn="l" defTabSz="914118" rtl="0" eaLnBrk="1" latinLnBrk="0" hangingPunct="1">
        <a:defRPr sz="1800" kern="1200">
          <a:solidFill>
            <a:schemeClr val="tx1"/>
          </a:solidFill>
          <a:latin typeface="+mn-lt"/>
          <a:ea typeface="+mn-ea"/>
          <a:cs typeface="+mn-cs"/>
        </a:defRPr>
      </a:lvl5pPr>
      <a:lvl6pPr marL="2285298" algn="l" defTabSz="914118" rtl="0" eaLnBrk="1" latinLnBrk="0" hangingPunct="1">
        <a:defRPr sz="1800" kern="1200">
          <a:solidFill>
            <a:schemeClr val="tx1"/>
          </a:solidFill>
          <a:latin typeface="+mn-lt"/>
          <a:ea typeface="+mn-ea"/>
          <a:cs typeface="+mn-cs"/>
        </a:defRPr>
      </a:lvl6pPr>
      <a:lvl7pPr marL="2742360" algn="l" defTabSz="914118" rtl="0" eaLnBrk="1" latinLnBrk="0" hangingPunct="1">
        <a:defRPr sz="1800" kern="1200">
          <a:solidFill>
            <a:schemeClr val="tx1"/>
          </a:solidFill>
          <a:latin typeface="+mn-lt"/>
          <a:ea typeface="+mn-ea"/>
          <a:cs typeface="+mn-cs"/>
        </a:defRPr>
      </a:lvl7pPr>
      <a:lvl8pPr marL="3199416" algn="l" defTabSz="914118" rtl="0" eaLnBrk="1" latinLnBrk="0" hangingPunct="1">
        <a:defRPr sz="1800" kern="1200">
          <a:solidFill>
            <a:schemeClr val="tx1"/>
          </a:solidFill>
          <a:latin typeface="+mn-lt"/>
          <a:ea typeface="+mn-ea"/>
          <a:cs typeface="+mn-cs"/>
        </a:defRPr>
      </a:lvl8pPr>
      <a:lvl9pPr marL="3656478" algn="l" defTabSz="914118"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11" tIns="45706" rIns="91411" bIns="45706"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11" tIns="45706" rIns="91411" bIns="4570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40481"/>
            <a:ext cx="2133600" cy="365125"/>
          </a:xfrm>
          <a:prstGeom prst="rect">
            <a:avLst/>
          </a:prstGeom>
        </p:spPr>
        <p:txBody>
          <a:bodyPr vert="horz" lIns="91411" tIns="45706" rIns="91411" bIns="45706" rtlCol="0" anchor="ctr"/>
          <a:lstStyle>
            <a:lvl1pPr algn="l">
              <a:defRPr sz="1200">
                <a:solidFill>
                  <a:schemeClr val="tx1">
                    <a:tint val="75000"/>
                  </a:schemeClr>
                </a:solidFill>
              </a:defRPr>
            </a:lvl1pPr>
          </a:lstStyle>
          <a:p>
            <a:pPr defTabSz="914118" fontAlgn="auto">
              <a:spcBef>
                <a:spcPts val="0"/>
              </a:spcBef>
              <a:spcAft>
                <a:spcPts val="0"/>
              </a:spcAft>
            </a:pPr>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1" y="6356356"/>
            <a:ext cx="2895600" cy="365125"/>
          </a:xfrm>
          <a:prstGeom prst="rect">
            <a:avLst/>
          </a:prstGeom>
        </p:spPr>
        <p:txBody>
          <a:bodyPr vert="horz" lIns="91411" tIns="45706" rIns="91411" bIns="45706" rtlCol="0" anchor="ctr"/>
          <a:lstStyle>
            <a:lvl1pPr algn="ctr">
              <a:defRPr sz="1200">
                <a:solidFill>
                  <a:schemeClr val="tx1">
                    <a:tint val="75000"/>
                  </a:schemeClr>
                </a:solidFill>
              </a:defRPr>
            </a:lvl1pPr>
          </a:lstStyle>
          <a:p>
            <a:pPr defTabSz="914118" fontAlgn="auto">
              <a:spcBef>
                <a:spcPts val="0"/>
              </a:spcBef>
              <a:spcAft>
                <a:spcPts val="0"/>
              </a:spcAft>
            </a:pPr>
            <a:endParaRPr lang="en-US" dirty="0">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11" tIns="45706" rIns="91411" bIns="45706" rtlCol="0" anchor="ctr"/>
          <a:lstStyle>
            <a:lvl1pPr algn="r">
              <a:defRPr sz="1200">
                <a:solidFill>
                  <a:schemeClr val="tx1">
                    <a:tint val="75000"/>
                  </a:schemeClr>
                </a:solidFill>
              </a:defRPr>
            </a:lvl1pPr>
          </a:lstStyle>
          <a:p>
            <a:pPr defTabSz="914118" fontAlgn="auto">
              <a:spcBef>
                <a:spcPts val="0"/>
              </a:spcBef>
              <a:spcAft>
                <a:spcPts val="0"/>
              </a:spcAft>
            </a:pPr>
            <a:fld id="{512195E9-287B-4B70-8EF5-D16E32149FD9}" type="slidenum">
              <a:rPr lang="en-US" smtClean="0">
                <a:solidFill>
                  <a:prstClr val="black">
                    <a:tint val="75000"/>
                  </a:prstClr>
                </a:solidFill>
                <a:latin typeface="Calibri"/>
                <a:cs typeface="+mn-cs"/>
              </a:rPr>
              <a:pPr defTabSz="914118" fontAlgn="auto">
                <a:spcBef>
                  <a:spcPts val="0"/>
                </a:spcBef>
                <a:spcAft>
                  <a:spcPts val="0"/>
                </a:spcAft>
              </a:pPr>
              <a:t>‹#›</a:t>
            </a:fld>
            <a:endParaRPr lang="en-US">
              <a:solidFill>
                <a:prstClr val="black">
                  <a:tint val="75000"/>
                </a:prstClr>
              </a:solidFill>
              <a:latin typeface="Calibri"/>
              <a:cs typeface="+mn-cs"/>
            </a:endParaRPr>
          </a:p>
        </p:txBody>
      </p:sp>
      <p:sp>
        <p:nvSpPr>
          <p:cNvPr id="8" name="Rectangle 7"/>
          <p:cNvSpPr/>
          <p:nvPr/>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fontAlgn="auto">
              <a:spcBef>
                <a:spcPts val="0"/>
              </a:spcBef>
              <a:spcAft>
                <a:spcPts val="0"/>
              </a:spcAft>
            </a:pPr>
            <a:endParaRPr lang="en-US">
              <a:solidFill>
                <a:prstClr val="white"/>
              </a:solidFill>
            </a:endParaRPr>
          </a:p>
        </p:txBody>
      </p:sp>
      <p:sp>
        <p:nvSpPr>
          <p:cNvPr id="9" name="Rectangle 8"/>
          <p:cNvSpPr/>
          <p:nvPr/>
        </p:nvSpPr>
        <p:spPr>
          <a:xfrm flipV="1">
            <a:off x="-76200" y="6649949"/>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fontAlgn="auto">
              <a:spcBef>
                <a:spcPts val="0"/>
              </a:spcBef>
              <a:spcAft>
                <a:spcPts val="0"/>
              </a:spcAft>
            </a:pPr>
            <a:endParaRPr lang="en-US">
              <a:solidFill>
                <a:prstClr val="white"/>
              </a:solidFill>
            </a:endParaRPr>
          </a:p>
        </p:txBody>
      </p:sp>
      <p:pic>
        <p:nvPicPr>
          <p:cNvPr id="3074"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58000" y="76201"/>
            <a:ext cx="2256034" cy="680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0329231"/>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 id="2147484020" r:id="rId12"/>
  </p:sldLayoutIdLst>
  <p:hf hdr="0" ftr="0" dt="0"/>
  <p:txStyles>
    <p:titleStyle>
      <a:lvl1pPr algn="ctr" defTabSz="914118" rtl="0" eaLnBrk="1" latinLnBrk="0" hangingPunct="1">
        <a:spcBef>
          <a:spcPct val="0"/>
        </a:spcBef>
        <a:buNone/>
        <a:defRPr sz="4400" kern="1200">
          <a:solidFill>
            <a:schemeClr val="tx1"/>
          </a:solidFill>
          <a:latin typeface="Franklin Gothic Medium" pitchFamily="34" charset="0"/>
          <a:ea typeface="+mj-ea"/>
          <a:cs typeface="+mj-cs"/>
        </a:defRPr>
      </a:lvl1pPr>
    </p:titleStyle>
    <p:bodyStyle>
      <a:lvl1pPr marL="342796" indent="-342796" algn="l" defTabSz="914118" rtl="0" eaLnBrk="1" latinLnBrk="0" hangingPunct="1">
        <a:spcBef>
          <a:spcPct val="20000"/>
        </a:spcBef>
        <a:buFont typeface="Arial" pitchFamily="34" charset="0"/>
        <a:buChar char="•"/>
        <a:defRPr sz="3200" kern="1200">
          <a:solidFill>
            <a:schemeClr val="tx1"/>
          </a:solidFill>
          <a:latin typeface="Franklin Gothic Medium" pitchFamily="34" charset="0"/>
          <a:ea typeface="+mn-ea"/>
          <a:cs typeface="+mn-cs"/>
        </a:defRPr>
      </a:lvl1pPr>
      <a:lvl2pPr marL="742722" indent="-285662" algn="l" defTabSz="914118" rtl="0" eaLnBrk="1" latinLnBrk="0" hangingPunct="1">
        <a:spcBef>
          <a:spcPct val="20000"/>
        </a:spcBef>
        <a:buFont typeface="Arial" pitchFamily="34" charset="0"/>
        <a:buChar char="–"/>
        <a:defRPr sz="2800" kern="1200">
          <a:solidFill>
            <a:schemeClr val="tx1"/>
          </a:solidFill>
          <a:latin typeface="Franklin Gothic Medium" pitchFamily="34" charset="0"/>
          <a:ea typeface="+mn-ea"/>
          <a:cs typeface="+mn-cs"/>
        </a:defRPr>
      </a:lvl2pPr>
      <a:lvl3pPr marL="1142647" indent="-228529" algn="l" defTabSz="914118" rtl="0" eaLnBrk="1" latinLnBrk="0" hangingPunct="1">
        <a:spcBef>
          <a:spcPct val="20000"/>
        </a:spcBef>
        <a:buFont typeface="Arial" pitchFamily="34" charset="0"/>
        <a:buChar char="•"/>
        <a:defRPr sz="2400" kern="1200">
          <a:solidFill>
            <a:schemeClr val="tx1"/>
          </a:solidFill>
          <a:latin typeface="Franklin Gothic Medium" pitchFamily="34" charset="0"/>
          <a:ea typeface="+mn-ea"/>
          <a:cs typeface="+mn-cs"/>
        </a:defRPr>
      </a:lvl3pPr>
      <a:lvl4pPr marL="1599708"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4pPr>
      <a:lvl5pPr marL="2056770"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5pPr>
      <a:lvl6pPr marL="2513830"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88"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49"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06"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8" rtl="0" eaLnBrk="1" latinLnBrk="0" hangingPunct="1">
        <a:defRPr sz="1800" kern="1200">
          <a:solidFill>
            <a:schemeClr val="tx1"/>
          </a:solidFill>
          <a:latin typeface="+mn-lt"/>
          <a:ea typeface="+mn-ea"/>
          <a:cs typeface="+mn-cs"/>
        </a:defRPr>
      </a:lvl1pPr>
      <a:lvl2pPr marL="457059" algn="l" defTabSz="914118" rtl="0" eaLnBrk="1" latinLnBrk="0" hangingPunct="1">
        <a:defRPr sz="1800" kern="1200">
          <a:solidFill>
            <a:schemeClr val="tx1"/>
          </a:solidFill>
          <a:latin typeface="+mn-lt"/>
          <a:ea typeface="+mn-ea"/>
          <a:cs typeface="+mn-cs"/>
        </a:defRPr>
      </a:lvl2pPr>
      <a:lvl3pPr marL="914118" algn="l" defTabSz="914118" rtl="0" eaLnBrk="1" latinLnBrk="0" hangingPunct="1">
        <a:defRPr sz="1800" kern="1200">
          <a:solidFill>
            <a:schemeClr val="tx1"/>
          </a:solidFill>
          <a:latin typeface="+mn-lt"/>
          <a:ea typeface="+mn-ea"/>
          <a:cs typeface="+mn-cs"/>
        </a:defRPr>
      </a:lvl3pPr>
      <a:lvl4pPr marL="1371180" algn="l" defTabSz="914118" rtl="0" eaLnBrk="1" latinLnBrk="0" hangingPunct="1">
        <a:defRPr sz="1800" kern="1200">
          <a:solidFill>
            <a:schemeClr val="tx1"/>
          </a:solidFill>
          <a:latin typeface="+mn-lt"/>
          <a:ea typeface="+mn-ea"/>
          <a:cs typeface="+mn-cs"/>
        </a:defRPr>
      </a:lvl4pPr>
      <a:lvl5pPr marL="1828239" algn="l" defTabSz="914118" rtl="0" eaLnBrk="1" latinLnBrk="0" hangingPunct="1">
        <a:defRPr sz="1800" kern="1200">
          <a:solidFill>
            <a:schemeClr val="tx1"/>
          </a:solidFill>
          <a:latin typeface="+mn-lt"/>
          <a:ea typeface="+mn-ea"/>
          <a:cs typeface="+mn-cs"/>
        </a:defRPr>
      </a:lvl5pPr>
      <a:lvl6pPr marL="2285298" algn="l" defTabSz="914118" rtl="0" eaLnBrk="1" latinLnBrk="0" hangingPunct="1">
        <a:defRPr sz="1800" kern="1200">
          <a:solidFill>
            <a:schemeClr val="tx1"/>
          </a:solidFill>
          <a:latin typeface="+mn-lt"/>
          <a:ea typeface="+mn-ea"/>
          <a:cs typeface="+mn-cs"/>
        </a:defRPr>
      </a:lvl6pPr>
      <a:lvl7pPr marL="2742360" algn="l" defTabSz="914118" rtl="0" eaLnBrk="1" latinLnBrk="0" hangingPunct="1">
        <a:defRPr sz="1800" kern="1200">
          <a:solidFill>
            <a:schemeClr val="tx1"/>
          </a:solidFill>
          <a:latin typeface="+mn-lt"/>
          <a:ea typeface="+mn-ea"/>
          <a:cs typeface="+mn-cs"/>
        </a:defRPr>
      </a:lvl7pPr>
      <a:lvl8pPr marL="3199416" algn="l" defTabSz="914118" rtl="0" eaLnBrk="1" latinLnBrk="0" hangingPunct="1">
        <a:defRPr sz="1800" kern="1200">
          <a:solidFill>
            <a:schemeClr val="tx1"/>
          </a:solidFill>
          <a:latin typeface="+mn-lt"/>
          <a:ea typeface="+mn-ea"/>
          <a:cs typeface="+mn-cs"/>
        </a:defRPr>
      </a:lvl8pPr>
      <a:lvl9pPr marL="3656478" algn="l" defTabSz="914118"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5713"/>
            <a:ext cx="9144000" cy="65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76525" y="223838"/>
            <a:ext cx="7548563" cy="785812"/>
          </a:xfrm>
          <a:prstGeom prst="rect">
            <a:avLst/>
          </a:prstGeom>
        </p:spPr>
        <p:txBody>
          <a:bodyPr vert="horz" lIns="68580" tIns="34290" rIns="68580" bIns="34290" rtlCol="0" anchor="b">
            <a:normAutofit/>
          </a:bodyPr>
          <a:lstStyle/>
          <a:p>
            <a:r>
              <a:rPr lang="en-US" dirty="0" smtClean="0"/>
              <a:t>Click to edit Master title style</a:t>
            </a:r>
            <a:endParaRPr lang="en-US" dirty="0"/>
          </a:p>
        </p:txBody>
      </p:sp>
      <p:sp>
        <p:nvSpPr>
          <p:cNvPr id="1029" name="Text Placeholder 2"/>
          <p:cNvSpPr>
            <a:spLocks noGrp="1"/>
          </p:cNvSpPr>
          <p:nvPr>
            <p:ph type="body" idx="1"/>
          </p:nvPr>
        </p:nvSpPr>
        <p:spPr bwMode="auto">
          <a:xfrm>
            <a:off x="800100" y="1589088"/>
            <a:ext cx="7570788" cy="402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4290" rIns="0" bIns="3429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22325" y="6459538"/>
            <a:ext cx="1854200" cy="365125"/>
          </a:xfrm>
          <a:prstGeom prst="rect">
            <a:avLst/>
          </a:prstGeom>
        </p:spPr>
        <p:txBody>
          <a:bodyPr vert="horz" wrap="square" lIns="68580" tIns="34290" rIns="68580" bIns="34290" numCol="1" anchor="ctr" anchorCtr="0" compatLnSpc="1">
            <a:prstTxWarp prst="textNoShape">
              <a:avLst/>
            </a:prstTxWarp>
          </a:bodyPr>
          <a:lstStyle>
            <a:lvl1pPr defTabSz="914400">
              <a:defRPr sz="700">
                <a:solidFill>
                  <a:srgbClr val="FFFFFF"/>
                </a:solidFill>
                <a:latin typeface="Arial" charset="0"/>
                <a:ea typeface="ＭＳ Ｐゴシック" charset="0"/>
                <a:cs typeface="ＭＳ Ｐゴシック" charset="0"/>
              </a:defRPr>
            </a:lvl1pPr>
          </a:lstStyle>
          <a:p>
            <a:pPr>
              <a:defRPr/>
            </a:pPr>
            <a:fld id="{66680811-4E68-4823-B0B9-8326A2906561}" type="datetime1">
              <a:rPr lang="en-US"/>
              <a:pPr>
                <a:defRPr/>
              </a:pPr>
              <a:t>7/3/15</a:t>
            </a:fld>
            <a:endParaRPr lang="en-US"/>
          </a:p>
        </p:txBody>
      </p:sp>
      <p:sp>
        <p:nvSpPr>
          <p:cNvPr id="5" name="Footer Placeholder 4"/>
          <p:cNvSpPr>
            <a:spLocks noGrp="1"/>
          </p:cNvSpPr>
          <p:nvPr>
            <p:ph type="ftr" sz="quarter" idx="3"/>
          </p:nvPr>
        </p:nvSpPr>
        <p:spPr>
          <a:xfrm>
            <a:off x="2765425" y="6459538"/>
            <a:ext cx="3616325" cy="365125"/>
          </a:xfrm>
          <a:prstGeom prst="rect">
            <a:avLst/>
          </a:prstGeom>
        </p:spPr>
        <p:txBody>
          <a:bodyPr vert="horz" lIns="68580" tIns="34290" rIns="68580" bIns="34290" rtlCol="0" anchor="ctr"/>
          <a:lstStyle>
            <a:lvl1pPr algn="ctr" defTabSz="914400">
              <a:defRPr sz="700" cap="all" baseline="0">
                <a:solidFill>
                  <a:srgbClr val="FFFFFF"/>
                </a:solidFill>
                <a:latin typeface="Arial" pitchFamily="34" charset="0"/>
                <a:ea typeface="ＭＳ Ｐゴシック" pitchFamily="34" charset="-128"/>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7424738" y="6459538"/>
            <a:ext cx="984250" cy="365125"/>
          </a:xfrm>
          <a:prstGeom prst="rect">
            <a:avLst/>
          </a:prstGeom>
        </p:spPr>
        <p:txBody>
          <a:bodyPr vert="horz" wrap="square" lIns="68580" tIns="34290" rIns="68580" bIns="34290" numCol="1" anchor="ctr" anchorCtr="0" compatLnSpc="1">
            <a:prstTxWarp prst="textNoShape">
              <a:avLst/>
            </a:prstTxWarp>
          </a:bodyPr>
          <a:lstStyle>
            <a:lvl1pPr algn="r" defTabSz="914400">
              <a:defRPr sz="800">
                <a:solidFill>
                  <a:srgbClr val="FFFFFF"/>
                </a:solidFill>
                <a:latin typeface="Arial" charset="0"/>
                <a:ea typeface="ＭＳ Ｐゴシック" charset="0"/>
                <a:cs typeface="ＭＳ Ｐゴシック" charset="0"/>
              </a:defRPr>
            </a:lvl1pPr>
          </a:lstStyle>
          <a:p>
            <a:pPr>
              <a:defRPr/>
            </a:pPr>
            <a:fld id="{39041111-8CE7-461C-8F88-AAD1B7B7BC97}" type="slidenum">
              <a:rPr lang="en-US"/>
              <a:pPr>
                <a:defRPr/>
              </a:pPr>
              <a:t>‹#›</a:t>
            </a:fld>
            <a:endParaRPr lang="en-US"/>
          </a:p>
        </p:txBody>
      </p:sp>
      <p:pic>
        <p:nvPicPr>
          <p:cNvPr id="1033" name="Picture 11"/>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88900" y="50800"/>
            <a:ext cx="2330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283614"/>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 id="2147484033" r:id="rId12"/>
    <p:sldLayoutId id="2147484034" r:id="rId13"/>
  </p:sldLayoutIdLst>
  <p:timing>
    <p:tnLst>
      <p:par>
        <p:cTn xmlns:p14="http://schemas.microsoft.com/office/powerpoint/2010/main" id="1" dur="indefinite" restart="never" nodeType="tmRoot"/>
      </p:par>
    </p:tnLst>
  </p:timing>
  <p:hf hdr="0" dt="0"/>
  <p:txStyles>
    <p:titleStyle>
      <a:lvl1pPr algn="l" defTabSz="685800" rtl="0" eaLnBrk="0" fontAlgn="base" hangingPunct="0">
        <a:lnSpc>
          <a:spcPct val="85000"/>
        </a:lnSpc>
        <a:spcBef>
          <a:spcPct val="0"/>
        </a:spcBef>
        <a:spcAft>
          <a:spcPct val="0"/>
        </a:spcAft>
        <a:defRPr sz="3600" kern="1200" spc="-38">
          <a:solidFill>
            <a:srgbClr val="404040"/>
          </a:solidFill>
          <a:latin typeface="+mj-lt"/>
          <a:ea typeface="ＭＳ Ｐゴシック" charset="0"/>
          <a:cs typeface="ＭＳ Ｐゴシック" charset="0"/>
        </a:defRPr>
      </a:lvl1pPr>
      <a:lvl2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2pPr>
      <a:lvl3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3pPr>
      <a:lvl4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4pPr>
      <a:lvl5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5pPr>
      <a:lvl6pPr marL="457200" algn="l" defTabSz="685800" rtl="0" fontAlgn="base">
        <a:lnSpc>
          <a:spcPct val="85000"/>
        </a:lnSpc>
        <a:spcBef>
          <a:spcPct val="0"/>
        </a:spcBef>
        <a:spcAft>
          <a:spcPct val="0"/>
        </a:spcAft>
        <a:defRPr sz="3600">
          <a:solidFill>
            <a:srgbClr val="404040"/>
          </a:solidFill>
          <a:latin typeface="Calibri Light" pitchFamily="34" charset="0"/>
        </a:defRPr>
      </a:lvl6pPr>
      <a:lvl7pPr marL="914400" algn="l" defTabSz="685800" rtl="0" fontAlgn="base">
        <a:lnSpc>
          <a:spcPct val="85000"/>
        </a:lnSpc>
        <a:spcBef>
          <a:spcPct val="0"/>
        </a:spcBef>
        <a:spcAft>
          <a:spcPct val="0"/>
        </a:spcAft>
        <a:defRPr sz="3600">
          <a:solidFill>
            <a:srgbClr val="404040"/>
          </a:solidFill>
          <a:latin typeface="Calibri Light" pitchFamily="34" charset="0"/>
        </a:defRPr>
      </a:lvl7pPr>
      <a:lvl8pPr marL="1371600" algn="l" defTabSz="685800" rtl="0" fontAlgn="base">
        <a:lnSpc>
          <a:spcPct val="85000"/>
        </a:lnSpc>
        <a:spcBef>
          <a:spcPct val="0"/>
        </a:spcBef>
        <a:spcAft>
          <a:spcPct val="0"/>
        </a:spcAft>
        <a:defRPr sz="3600">
          <a:solidFill>
            <a:srgbClr val="404040"/>
          </a:solidFill>
          <a:latin typeface="Calibri Light" pitchFamily="34" charset="0"/>
        </a:defRPr>
      </a:lvl8pPr>
      <a:lvl9pPr marL="1828800" algn="l" defTabSz="685800" rtl="0" fontAlgn="base">
        <a:lnSpc>
          <a:spcPct val="85000"/>
        </a:lnSpc>
        <a:spcBef>
          <a:spcPct val="0"/>
        </a:spcBef>
        <a:spcAft>
          <a:spcPct val="0"/>
        </a:spcAft>
        <a:defRPr sz="3600">
          <a:solidFill>
            <a:srgbClr val="404040"/>
          </a:solidFill>
          <a:latin typeface="Calibri Light" pitchFamily="34" charset="0"/>
        </a:defRPr>
      </a:lvl9pPr>
    </p:titleStyle>
    <p:bodyStyle>
      <a:lvl1pPr marL="68263" indent="-68263" algn="l" defTabSz="685800" rtl="0" eaLnBrk="0" fontAlgn="base" hangingPunct="0">
        <a:lnSpc>
          <a:spcPct val="90000"/>
        </a:lnSpc>
        <a:spcBef>
          <a:spcPts val="900"/>
        </a:spcBef>
        <a:spcAft>
          <a:spcPts val="150"/>
        </a:spcAft>
        <a:buClr>
          <a:schemeClr val="accent1"/>
        </a:buClr>
        <a:buSzPct val="100000"/>
        <a:buFont typeface="Calibri" pitchFamily="34" charset="0"/>
        <a:buChar char=" "/>
        <a:defRPr sz="1500" kern="1200">
          <a:solidFill>
            <a:srgbClr val="404040"/>
          </a:solidFill>
          <a:latin typeface="+mn-lt"/>
          <a:ea typeface="ＭＳ Ｐゴシック" charset="0"/>
          <a:cs typeface="ＭＳ Ｐゴシック" charset="0"/>
        </a:defRPr>
      </a:lvl1pPr>
      <a:lvl2pPr marL="287338" indent="-136525" algn="l" defTabSz="685800" rtl="0" eaLnBrk="0" fontAlgn="base" hangingPunct="0">
        <a:lnSpc>
          <a:spcPct val="90000"/>
        </a:lnSpc>
        <a:spcBef>
          <a:spcPts val="150"/>
        </a:spcBef>
        <a:spcAft>
          <a:spcPts val="300"/>
        </a:spcAft>
        <a:buClr>
          <a:schemeClr val="accent1"/>
        </a:buClr>
        <a:buFont typeface="Calibri" pitchFamily="34" charset="0"/>
        <a:buChar char="◦"/>
        <a:defRPr sz="1400" kern="1200">
          <a:solidFill>
            <a:srgbClr val="404040"/>
          </a:solidFill>
          <a:latin typeface="+mn-lt"/>
          <a:ea typeface="ＭＳ Ｐゴシック" charset="0"/>
          <a:cs typeface="+mn-cs"/>
        </a:defRPr>
      </a:lvl2pPr>
      <a:lvl3pPr marL="423863" indent="-136525" algn="l" defTabSz="685800" rtl="0" eaLnBrk="0" fontAlgn="base" hangingPunct="0">
        <a:lnSpc>
          <a:spcPct val="90000"/>
        </a:lnSpc>
        <a:spcBef>
          <a:spcPts val="150"/>
        </a:spcBef>
        <a:spcAft>
          <a:spcPts val="300"/>
        </a:spcAft>
        <a:buClr>
          <a:schemeClr val="accent1"/>
        </a:buClr>
        <a:buFont typeface="Calibri" pitchFamily="34" charset="0"/>
        <a:buChar char="◦"/>
        <a:defRPr sz="1100" kern="1200">
          <a:solidFill>
            <a:srgbClr val="404040"/>
          </a:solidFill>
          <a:latin typeface="+mn-lt"/>
          <a:ea typeface="ＭＳ Ｐゴシック" charset="0"/>
          <a:cs typeface="+mn-cs"/>
        </a:defRPr>
      </a:lvl3pPr>
      <a:lvl4pPr marL="561975" indent="-136525" algn="l" defTabSz="685800" rtl="0" eaLnBrk="0" fontAlgn="base" hangingPunct="0">
        <a:lnSpc>
          <a:spcPct val="90000"/>
        </a:lnSpc>
        <a:spcBef>
          <a:spcPts val="150"/>
        </a:spcBef>
        <a:spcAft>
          <a:spcPts val="300"/>
        </a:spcAft>
        <a:buClr>
          <a:schemeClr val="accent1"/>
        </a:buClr>
        <a:buFont typeface="Calibri" pitchFamily="34" charset="0"/>
        <a:buChar char="◦"/>
        <a:defRPr sz="1100" kern="1200">
          <a:solidFill>
            <a:srgbClr val="404040"/>
          </a:solidFill>
          <a:latin typeface="+mn-lt"/>
          <a:ea typeface="ＭＳ Ｐゴシック" charset="0"/>
          <a:cs typeface="+mn-cs"/>
        </a:defRPr>
      </a:lvl4pPr>
      <a:lvl5pPr marL="698500" indent="-136525" algn="l" defTabSz="685800" rtl="0" eaLnBrk="0" fontAlgn="base" hangingPunct="0">
        <a:lnSpc>
          <a:spcPct val="90000"/>
        </a:lnSpc>
        <a:spcBef>
          <a:spcPts val="150"/>
        </a:spcBef>
        <a:spcAft>
          <a:spcPts val="300"/>
        </a:spcAft>
        <a:buClr>
          <a:schemeClr val="accent1"/>
        </a:buClr>
        <a:buFont typeface="Calibri" pitchFamily="34" charset="0"/>
        <a:buChar char="◦"/>
        <a:defRPr sz="1100" kern="1200">
          <a:solidFill>
            <a:srgbClr val="404040"/>
          </a:solidFill>
          <a:latin typeface="+mn-lt"/>
          <a:ea typeface="ＭＳ Ｐゴシック" charset="0"/>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11" tIns="45706" rIns="91411" bIns="45706"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11" tIns="45706" rIns="91411" bIns="4570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40481"/>
            <a:ext cx="2133600" cy="365125"/>
          </a:xfrm>
          <a:prstGeom prst="rect">
            <a:avLst/>
          </a:prstGeom>
        </p:spPr>
        <p:txBody>
          <a:bodyPr vert="horz" lIns="91411" tIns="45706" rIns="91411" bIns="45706" rtlCol="0" anchor="ctr"/>
          <a:lstStyle>
            <a:lvl1pPr algn="l">
              <a:defRPr sz="1200">
                <a:solidFill>
                  <a:schemeClr val="tx1">
                    <a:tint val="75000"/>
                  </a:schemeClr>
                </a:solidFill>
              </a:defRPr>
            </a:lvl1pPr>
          </a:lstStyle>
          <a:p>
            <a:pPr defTabSz="914118" fontAlgn="auto">
              <a:spcBef>
                <a:spcPts val="0"/>
              </a:spcBef>
              <a:spcAft>
                <a:spcPts val="0"/>
              </a:spcAft>
            </a:pPr>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1" y="6356356"/>
            <a:ext cx="2895600" cy="365125"/>
          </a:xfrm>
          <a:prstGeom prst="rect">
            <a:avLst/>
          </a:prstGeom>
        </p:spPr>
        <p:txBody>
          <a:bodyPr vert="horz" lIns="91411" tIns="45706" rIns="91411" bIns="45706" rtlCol="0" anchor="ctr"/>
          <a:lstStyle>
            <a:lvl1pPr algn="ctr">
              <a:defRPr sz="1200">
                <a:solidFill>
                  <a:schemeClr val="tx1">
                    <a:tint val="75000"/>
                  </a:schemeClr>
                </a:solidFill>
              </a:defRPr>
            </a:lvl1pPr>
          </a:lstStyle>
          <a:p>
            <a:pPr defTabSz="914118" fontAlgn="auto">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11" tIns="45706" rIns="91411" bIns="45706" rtlCol="0" anchor="ctr"/>
          <a:lstStyle>
            <a:lvl1pPr algn="r">
              <a:defRPr sz="1200">
                <a:solidFill>
                  <a:schemeClr val="tx1">
                    <a:tint val="75000"/>
                  </a:schemeClr>
                </a:solidFill>
              </a:defRPr>
            </a:lvl1pPr>
          </a:lstStyle>
          <a:p>
            <a:pPr defTabSz="914118" fontAlgn="auto">
              <a:spcBef>
                <a:spcPts val="0"/>
              </a:spcBef>
              <a:spcAft>
                <a:spcPts val="0"/>
              </a:spcAft>
            </a:pPr>
            <a:fld id="{512195E9-287B-4B70-8EF5-D16E32149FD9}" type="slidenum">
              <a:rPr lang="en-US" smtClean="0">
                <a:solidFill>
                  <a:prstClr val="black">
                    <a:tint val="75000"/>
                  </a:prstClr>
                </a:solidFill>
                <a:latin typeface="Calibri"/>
              </a:rPr>
              <a:pPr defTabSz="914118" fontAlgn="auto">
                <a:spcBef>
                  <a:spcPts val="0"/>
                </a:spcBef>
                <a:spcAft>
                  <a:spcPts val="0"/>
                </a:spcAft>
              </a:pPr>
              <a:t>‹#›</a:t>
            </a:fld>
            <a:endParaRPr lang="en-US" dirty="0">
              <a:solidFill>
                <a:prstClr val="black">
                  <a:tint val="75000"/>
                </a:prstClr>
              </a:solidFill>
              <a:latin typeface="Calibri"/>
            </a:endParaRPr>
          </a:p>
        </p:txBody>
      </p:sp>
      <p:sp>
        <p:nvSpPr>
          <p:cNvPr id="8" name="Rectangle 7"/>
          <p:cNvSpPr/>
          <p:nvPr/>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fontAlgn="auto">
              <a:spcBef>
                <a:spcPts val="0"/>
              </a:spcBef>
              <a:spcAft>
                <a:spcPts val="0"/>
              </a:spcAft>
            </a:pPr>
            <a:endParaRPr lang="en-US" dirty="0">
              <a:solidFill>
                <a:prstClr val="white"/>
              </a:solidFill>
            </a:endParaRPr>
          </a:p>
        </p:txBody>
      </p:sp>
      <p:sp>
        <p:nvSpPr>
          <p:cNvPr id="9" name="Rectangle 8"/>
          <p:cNvSpPr/>
          <p:nvPr/>
        </p:nvSpPr>
        <p:spPr>
          <a:xfrm flipV="1">
            <a:off x="-76200" y="6649949"/>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fontAlgn="auto">
              <a:spcBef>
                <a:spcPts val="0"/>
              </a:spcBef>
              <a:spcAft>
                <a:spcPts val="0"/>
              </a:spcAft>
            </a:pPr>
            <a:endParaRPr lang="en-US" dirty="0">
              <a:solidFill>
                <a:prstClr val="white"/>
              </a:solidFill>
            </a:endParaRPr>
          </a:p>
        </p:txBody>
      </p:sp>
      <p:pic>
        <p:nvPicPr>
          <p:cNvPr id="3074"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58000" y="76201"/>
            <a:ext cx="2256034" cy="680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1605828"/>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 id="2147484064" r:id="rId14"/>
  </p:sldLayoutIdLst>
  <p:hf hdr="0" ftr="0" dt="0"/>
  <p:txStyles>
    <p:titleStyle>
      <a:lvl1pPr algn="ctr" defTabSz="914118" rtl="0" eaLnBrk="1" latinLnBrk="0" hangingPunct="1">
        <a:spcBef>
          <a:spcPct val="0"/>
        </a:spcBef>
        <a:buNone/>
        <a:defRPr sz="4400" kern="1200">
          <a:solidFill>
            <a:schemeClr val="tx1"/>
          </a:solidFill>
          <a:latin typeface="Franklin Gothic Medium" pitchFamily="34" charset="0"/>
          <a:ea typeface="+mj-ea"/>
          <a:cs typeface="+mj-cs"/>
        </a:defRPr>
      </a:lvl1pPr>
    </p:titleStyle>
    <p:bodyStyle>
      <a:lvl1pPr marL="342796" indent="-342796" algn="l" defTabSz="914118" rtl="0" eaLnBrk="1" latinLnBrk="0" hangingPunct="1">
        <a:spcBef>
          <a:spcPct val="20000"/>
        </a:spcBef>
        <a:buFont typeface="Arial" pitchFamily="34" charset="0"/>
        <a:buChar char="•"/>
        <a:defRPr sz="3200" kern="1200">
          <a:solidFill>
            <a:schemeClr val="tx1"/>
          </a:solidFill>
          <a:latin typeface="Franklin Gothic Medium" pitchFamily="34" charset="0"/>
          <a:ea typeface="+mn-ea"/>
          <a:cs typeface="+mn-cs"/>
        </a:defRPr>
      </a:lvl1pPr>
      <a:lvl2pPr marL="742722" indent="-285662" algn="l" defTabSz="914118" rtl="0" eaLnBrk="1" latinLnBrk="0" hangingPunct="1">
        <a:spcBef>
          <a:spcPct val="20000"/>
        </a:spcBef>
        <a:buFont typeface="Arial" pitchFamily="34" charset="0"/>
        <a:buChar char="–"/>
        <a:defRPr sz="2800" kern="1200">
          <a:solidFill>
            <a:schemeClr val="tx1"/>
          </a:solidFill>
          <a:latin typeface="Franklin Gothic Medium" pitchFamily="34" charset="0"/>
          <a:ea typeface="+mn-ea"/>
          <a:cs typeface="+mn-cs"/>
        </a:defRPr>
      </a:lvl2pPr>
      <a:lvl3pPr marL="1142647" indent="-228529" algn="l" defTabSz="914118" rtl="0" eaLnBrk="1" latinLnBrk="0" hangingPunct="1">
        <a:spcBef>
          <a:spcPct val="20000"/>
        </a:spcBef>
        <a:buFont typeface="Arial" pitchFamily="34" charset="0"/>
        <a:buChar char="•"/>
        <a:defRPr sz="2400" kern="1200">
          <a:solidFill>
            <a:schemeClr val="tx1"/>
          </a:solidFill>
          <a:latin typeface="Franklin Gothic Medium" pitchFamily="34" charset="0"/>
          <a:ea typeface="+mn-ea"/>
          <a:cs typeface="+mn-cs"/>
        </a:defRPr>
      </a:lvl3pPr>
      <a:lvl4pPr marL="1599708"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4pPr>
      <a:lvl5pPr marL="2056770"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5pPr>
      <a:lvl6pPr marL="2513830"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88"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49"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06"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8" rtl="0" eaLnBrk="1" latinLnBrk="0" hangingPunct="1">
        <a:defRPr sz="1800" kern="1200">
          <a:solidFill>
            <a:schemeClr val="tx1"/>
          </a:solidFill>
          <a:latin typeface="+mn-lt"/>
          <a:ea typeface="+mn-ea"/>
          <a:cs typeface="+mn-cs"/>
        </a:defRPr>
      </a:lvl1pPr>
      <a:lvl2pPr marL="457059" algn="l" defTabSz="914118" rtl="0" eaLnBrk="1" latinLnBrk="0" hangingPunct="1">
        <a:defRPr sz="1800" kern="1200">
          <a:solidFill>
            <a:schemeClr val="tx1"/>
          </a:solidFill>
          <a:latin typeface="+mn-lt"/>
          <a:ea typeface="+mn-ea"/>
          <a:cs typeface="+mn-cs"/>
        </a:defRPr>
      </a:lvl2pPr>
      <a:lvl3pPr marL="914118" algn="l" defTabSz="914118" rtl="0" eaLnBrk="1" latinLnBrk="0" hangingPunct="1">
        <a:defRPr sz="1800" kern="1200">
          <a:solidFill>
            <a:schemeClr val="tx1"/>
          </a:solidFill>
          <a:latin typeface="+mn-lt"/>
          <a:ea typeface="+mn-ea"/>
          <a:cs typeface="+mn-cs"/>
        </a:defRPr>
      </a:lvl3pPr>
      <a:lvl4pPr marL="1371180" algn="l" defTabSz="914118" rtl="0" eaLnBrk="1" latinLnBrk="0" hangingPunct="1">
        <a:defRPr sz="1800" kern="1200">
          <a:solidFill>
            <a:schemeClr val="tx1"/>
          </a:solidFill>
          <a:latin typeface="+mn-lt"/>
          <a:ea typeface="+mn-ea"/>
          <a:cs typeface="+mn-cs"/>
        </a:defRPr>
      </a:lvl4pPr>
      <a:lvl5pPr marL="1828239" algn="l" defTabSz="914118" rtl="0" eaLnBrk="1" latinLnBrk="0" hangingPunct="1">
        <a:defRPr sz="1800" kern="1200">
          <a:solidFill>
            <a:schemeClr val="tx1"/>
          </a:solidFill>
          <a:latin typeface="+mn-lt"/>
          <a:ea typeface="+mn-ea"/>
          <a:cs typeface="+mn-cs"/>
        </a:defRPr>
      </a:lvl5pPr>
      <a:lvl6pPr marL="2285298" algn="l" defTabSz="914118" rtl="0" eaLnBrk="1" latinLnBrk="0" hangingPunct="1">
        <a:defRPr sz="1800" kern="1200">
          <a:solidFill>
            <a:schemeClr val="tx1"/>
          </a:solidFill>
          <a:latin typeface="+mn-lt"/>
          <a:ea typeface="+mn-ea"/>
          <a:cs typeface="+mn-cs"/>
        </a:defRPr>
      </a:lvl6pPr>
      <a:lvl7pPr marL="2742360" algn="l" defTabSz="914118" rtl="0" eaLnBrk="1" latinLnBrk="0" hangingPunct="1">
        <a:defRPr sz="1800" kern="1200">
          <a:solidFill>
            <a:schemeClr val="tx1"/>
          </a:solidFill>
          <a:latin typeface="+mn-lt"/>
          <a:ea typeface="+mn-ea"/>
          <a:cs typeface="+mn-cs"/>
        </a:defRPr>
      </a:lvl7pPr>
      <a:lvl8pPr marL="3199416" algn="l" defTabSz="914118" rtl="0" eaLnBrk="1" latinLnBrk="0" hangingPunct="1">
        <a:defRPr sz="1800" kern="1200">
          <a:solidFill>
            <a:schemeClr val="tx1"/>
          </a:solidFill>
          <a:latin typeface="+mn-lt"/>
          <a:ea typeface="+mn-ea"/>
          <a:cs typeface="+mn-cs"/>
        </a:defRPr>
      </a:lvl8pPr>
      <a:lvl9pPr marL="3656478" algn="l" defTabSz="914118"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11" tIns="45706" rIns="91411" bIns="45706"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11" tIns="45706" rIns="91411" bIns="4570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40481"/>
            <a:ext cx="2133600" cy="365125"/>
          </a:xfrm>
          <a:prstGeom prst="rect">
            <a:avLst/>
          </a:prstGeom>
        </p:spPr>
        <p:txBody>
          <a:bodyPr vert="horz" lIns="91411" tIns="45706" rIns="91411" bIns="45706" rtlCol="0" anchor="ctr"/>
          <a:lstStyle>
            <a:lvl1pPr algn="l">
              <a:defRPr sz="1200">
                <a:solidFill>
                  <a:schemeClr val="tx1">
                    <a:tint val="75000"/>
                  </a:schemeClr>
                </a:solidFill>
              </a:defRPr>
            </a:lvl1pPr>
          </a:lstStyle>
          <a:p>
            <a:pPr defTabSz="914118" fontAlgn="auto">
              <a:spcBef>
                <a:spcPts val="0"/>
              </a:spcBef>
              <a:spcAft>
                <a:spcPts val="0"/>
              </a:spcAft>
            </a:pPr>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1" y="6356356"/>
            <a:ext cx="2895600" cy="365125"/>
          </a:xfrm>
          <a:prstGeom prst="rect">
            <a:avLst/>
          </a:prstGeom>
        </p:spPr>
        <p:txBody>
          <a:bodyPr vert="horz" lIns="91411" tIns="45706" rIns="91411" bIns="45706" rtlCol="0" anchor="ctr"/>
          <a:lstStyle>
            <a:lvl1pPr algn="ctr">
              <a:defRPr sz="1200">
                <a:solidFill>
                  <a:schemeClr val="tx1">
                    <a:tint val="75000"/>
                  </a:schemeClr>
                </a:solidFill>
              </a:defRPr>
            </a:lvl1pPr>
          </a:lstStyle>
          <a:p>
            <a:pPr defTabSz="914118" fontAlgn="auto">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11" tIns="45706" rIns="91411" bIns="45706" rtlCol="0" anchor="ctr"/>
          <a:lstStyle>
            <a:lvl1pPr algn="r">
              <a:defRPr sz="1200">
                <a:solidFill>
                  <a:schemeClr val="tx1">
                    <a:tint val="75000"/>
                  </a:schemeClr>
                </a:solidFill>
              </a:defRPr>
            </a:lvl1pPr>
          </a:lstStyle>
          <a:p>
            <a:pPr defTabSz="914118" fontAlgn="auto">
              <a:spcBef>
                <a:spcPts val="0"/>
              </a:spcBef>
              <a:spcAft>
                <a:spcPts val="0"/>
              </a:spcAft>
            </a:pPr>
            <a:fld id="{512195E9-287B-4B70-8EF5-D16E32149FD9}" type="slidenum">
              <a:rPr lang="en-US" smtClean="0">
                <a:solidFill>
                  <a:prstClr val="black">
                    <a:tint val="75000"/>
                  </a:prstClr>
                </a:solidFill>
                <a:latin typeface="Calibri"/>
              </a:rPr>
              <a:pPr defTabSz="914118" fontAlgn="auto">
                <a:spcBef>
                  <a:spcPts val="0"/>
                </a:spcBef>
                <a:spcAft>
                  <a:spcPts val="0"/>
                </a:spcAft>
              </a:pPr>
              <a:t>‹#›</a:t>
            </a:fld>
            <a:endParaRPr lang="en-US" dirty="0">
              <a:solidFill>
                <a:prstClr val="black">
                  <a:tint val="75000"/>
                </a:prstClr>
              </a:solidFill>
              <a:latin typeface="Calibri"/>
            </a:endParaRPr>
          </a:p>
        </p:txBody>
      </p:sp>
      <p:sp>
        <p:nvSpPr>
          <p:cNvPr id="8" name="Rectangle 7"/>
          <p:cNvSpPr/>
          <p:nvPr/>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fontAlgn="auto">
              <a:spcBef>
                <a:spcPts val="0"/>
              </a:spcBef>
              <a:spcAft>
                <a:spcPts val="0"/>
              </a:spcAft>
            </a:pPr>
            <a:endParaRPr lang="en-US" dirty="0">
              <a:solidFill>
                <a:prstClr val="white"/>
              </a:solidFill>
            </a:endParaRPr>
          </a:p>
        </p:txBody>
      </p:sp>
      <p:sp>
        <p:nvSpPr>
          <p:cNvPr id="9" name="Rectangle 8"/>
          <p:cNvSpPr/>
          <p:nvPr/>
        </p:nvSpPr>
        <p:spPr>
          <a:xfrm flipV="1">
            <a:off x="-76200" y="6649949"/>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fontAlgn="auto">
              <a:spcBef>
                <a:spcPts val="0"/>
              </a:spcBef>
              <a:spcAft>
                <a:spcPts val="0"/>
              </a:spcAft>
            </a:pPr>
            <a:endParaRPr lang="en-US" dirty="0">
              <a:solidFill>
                <a:prstClr val="white"/>
              </a:solidFill>
            </a:endParaRPr>
          </a:p>
        </p:txBody>
      </p:sp>
      <p:pic>
        <p:nvPicPr>
          <p:cNvPr id="3074"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58000" y="76201"/>
            <a:ext cx="2256034" cy="680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4846147"/>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 id="2147484077" r:id="rId12"/>
    <p:sldLayoutId id="2147484078" r:id="rId13"/>
    <p:sldLayoutId id="2147484079" r:id="rId14"/>
  </p:sldLayoutIdLst>
  <p:hf hdr="0" ftr="0" dt="0"/>
  <p:txStyles>
    <p:titleStyle>
      <a:lvl1pPr algn="ctr" defTabSz="914118" rtl="0" eaLnBrk="1" latinLnBrk="0" hangingPunct="1">
        <a:spcBef>
          <a:spcPct val="0"/>
        </a:spcBef>
        <a:buNone/>
        <a:defRPr sz="4400" kern="1200">
          <a:solidFill>
            <a:schemeClr val="tx1"/>
          </a:solidFill>
          <a:latin typeface="Franklin Gothic Medium" pitchFamily="34" charset="0"/>
          <a:ea typeface="+mj-ea"/>
          <a:cs typeface="+mj-cs"/>
        </a:defRPr>
      </a:lvl1pPr>
    </p:titleStyle>
    <p:bodyStyle>
      <a:lvl1pPr marL="342796" indent="-342796" algn="l" defTabSz="914118" rtl="0" eaLnBrk="1" latinLnBrk="0" hangingPunct="1">
        <a:spcBef>
          <a:spcPct val="20000"/>
        </a:spcBef>
        <a:buFont typeface="Arial" pitchFamily="34" charset="0"/>
        <a:buChar char="•"/>
        <a:defRPr sz="3200" kern="1200">
          <a:solidFill>
            <a:schemeClr val="tx1"/>
          </a:solidFill>
          <a:latin typeface="Franklin Gothic Medium" pitchFamily="34" charset="0"/>
          <a:ea typeface="+mn-ea"/>
          <a:cs typeface="+mn-cs"/>
        </a:defRPr>
      </a:lvl1pPr>
      <a:lvl2pPr marL="742722" indent="-285662" algn="l" defTabSz="914118" rtl="0" eaLnBrk="1" latinLnBrk="0" hangingPunct="1">
        <a:spcBef>
          <a:spcPct val="20000"/>
        </a:spcBef>
        <a:buFont typeface="Arial" pitchFamily="34" charset="0"/>
        <a:buChar char="–"/>
        <a:defRPr sz="2800" kern="1200">
          <a:solidFill>
            <a:schemeClr val="tx1"/>
          </a:solidFill>
          <a:latin typeface="Franklin Gothic Medium" pitchFamily="34" charset="0"/>
          <a:ea typeface="+mn-ea"/>
          <a:cs typeface="+mn-cs"/>
        </a:defRPr>
      </a:lvl2pPr>
      <a:lvl3pPr marL="1142647" indent="-228529" algn="l" defTabSz="914118" rtl="0" eaLnBrk="1" latinLnBrk="0" hangingPunct="1">
        <a:spcBef>
          <a:spcPct val="20000"/>
        </a:spcBef>
        <a:buFont typeface="Arial" pitchFamily="34" charset="0"/>
        <a:buChar char="•"/>
        <a:defRPr sz="2400" kern="1200">
          <a:solidFill>
            <a:schemeClr val="tx1"/>
          </a:solidFill>
          <a:latin typeface="Franklin Gothic Medium" pitchFamily="34" charset="0"/>
          <a:ea typeface="+mn-ea"/>
          <a:cs typeface="+mn-cs"/>
        </a:defRPr>
      </a:lvl3pPr>
      <a:lvl4pPr marL="1599708"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4pPr>
      <a:lvl5pPr marL="2056770"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5pPr>
      <a:lvl6pPr marL="2513830"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88"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49"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06"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8" rtl="0" eaLnBrk="1" latinLnBrk="0" hangingPunct="1">
        <a:defRPr sz="1800" kern="1200">
          <a:solidFill>
            <a:schemeClr val="tx1"/>
          </a:solidFill>
          <a:latin typeface="+mn-lt"/>
          <a:ea typeface="+mn-ea"/>
          <a:cs typeface="+mn-cs"/>
        </a:defRPr>
      </a:lvl1pPr>
      <a:lvl2pPr marL="457059" algn="l" defTabSz="914118" rtl="0" eaLnBrk="1" latinLnBrk="0" hangingPunct="1">
        <a:defRPr sz="1800" kern="1200">
          <a:solidFill>
            <a:schemeClr val="tx1"/>
          </a:solidFill>
          <a:latin typeface="+mn-lt"/>
          <a:ea typeface="+mn-ea"/>
          <a:cs typeface="+mn-cs"/>
        </a:defRPr>
      </a:lvl2pPr>
      <a:lvl3pPr marL="914118" algn="l" defTabSz="914118" rtl="0" eaLnBrk="1" latinLnBrk="0" hangingPunct="1">
        <a:defRPr sz="1800" kern="1200">
          <a:solidFill>
            <a:schemeClr val="tx1"/>
          </a:solidFill>
          <a:latin typeface="+mn-lt"/>
          <a:ea typeface="+mn-ea"/>
          <a:cs typeface="+mn-cs"/>
        </a:defRPr>
      </a:lvl3pPr>
      <a:lvl4pPr marL="1371180" algn="l" defTabSz="914118" rtl="0" eaLnBrk="1" latinLnBrk="0" hangingPunct="1">
        <a:defRPr sz="1800" kern="1200">
          <a:solidFill>
            <a:schemeClr val="tx1"/>
          </a:solidFill>
          <a:latin typeface="+mn-lt"/>
          <a:ea typeface="+mn-ea"/>
          <a:cs typeface="+mn-cs"/>
        </a:defRPr>
      </a:lvl4pPr>
      <a:lvl5pPr marL="1828239" algn="l" defTabSz="914118" rtl="0" eaLnBrk="1" latinLnBrk="0" hangingPunct="1">
        <a:defRPr sz="1800" kern="1200">
          <a:solidFill>
            <a:schemeClr val="tx1"/>
          </a:solidFill>
          <a:latin typeface="+mn-lt"/>
          <a:ea typeface="+mn-ea"/>
          <a:cs typeface="+mn-cs"/>
        </a:defRPr>
      </a:lvl5pPr>
      <a:lvl6pPr marL="2285298" algn="l" defTabSz="914118" rtl="0" eaLnBrk="1" latinLnBrk="0" hangingPunct="1">
        <a:defRPr sz="1800" kern="1200">
          <a:solidFill>
            <a:schemeClr val="tx1"/>
          </a:solidFill>
          <a:latin typeface="+mn-lt"/>
          <a:ea typeface="+mn-ea"/>
          <a:cs typeface="+mn-cs"/>
        </a:defRPr>
      </a:lvl6pPr>
      <a:lvl7pPr marL="2742360" algn="l" defTabSz="914118" rtl="0" eaLnBrk="1" latinLnBrk="0" hangingPunct="1">
        <a:defRPr sz="1800" kern="1200">
          <a:solidFill>
            <a:schemeClr val="tx1"/>
          </a:solidFill>
          <a:latin typeface="+mn-lt"/>
          <a:ea typeface="+mn-ea"/>
          <a:cs typeface="+mn-cs"/>
        </a:defRPr>
      </a:lvl7pPr>
      <a:lvl8pPr marL="3199416" algn="l" defTabSz="914118" rtl="0" eaLnBrk="1" latinLnBrk="0" hangingPunct="1">
        <a:defRPr sz="1800" kern="1200">
          <a:solidFill>
            <a:schemeClr val="tx1"/>
          </a:solidFill>
          <a:latin typeface="+mn-lt"/>
          <a:ea typeface="+mn-ea"/>
          <a:cs typeface="+mn-cs"/>
        </a:defRPr>
      </a:lvl8pPr>
      <a:lvl9pPr marL="3656478" algn="l" defTabSz="9141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7" Type="http://schemas.openxmlformats.org/officeDocument/2006/relationships/image" Target="../media/image14.jpeg"/><Relationship Id="rId8" Type="http://schemas.openxmlformats.org/officeDocument/2006/relationships/image" Target="../media/image15.jpeg"/><Relationship Id="rId9" Type="http://schemas.openxmlformats.org/officeDocument/2006/relationships/image" Target="../media/image16.jpeg"/><Relationship Id="rId10"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20.emf"/><Relationship Id="rId1" Type="http://schemas.openxmlformats.org/officeDocument/2006/relationships/vmlDrawing" Target="../drawings/vmlDrawing1.vml"/><Relationship Id="rId2"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1" Type="http://schemas.openxmlformats.org/officeDocument/2006/relationships/slideLayout" Target="../slideLayouts/slideLayout4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12.xml"/><Relationship Id="rId3" Type="http://schemas.openxmlformats.org/officeDocument/2006/relationships/image" Target="../media/image2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13.xml"/><Relationship Id="rId3" Type="http://schemas.openxmlformats.org/officeDocument/2006/relationships/image" Target="../media/image2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5.xml"/><Relationship Id="rId3"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1" Type="http://schemas.openxmlformats.org/officeDocument/2006/relationships/slideLayout" Target="../slideLayouts/slideLayout4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1" Type="http://schemas.openxmlformats.org/officeDocument/2006/relationships/slideLayout" Target="../slideLayouts/slideLayout4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hyperlink" Target="http://www.astm.org/index.shtml" TargetMode="External"/><Relationship Id="rId4" Type="http://schemas.openxmlformats.org/officeDocument/2006/relationships/image" Target="../media/image34.png"/><Relationship Id="rId1" Type="http://schemas.openxmlformats.org/officeDocument/2006/relationships/slideLayout" Target="../slideLayouts/slideLayout6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jpeg"/><Relationship Id="rId1" Type="http://schemas.openxmlformats.org/officeDocument/2006/relationships/slideLayout" Target="../slideLayouts/slideLayout7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8.png"/></Relationships>
</file>

<file path=ppt/slides/_rels/slide22.xml.rels><?xml version="1.0" encoding="UTF-8" standalone="yes"?>
<Relationships xmlns="http://schemas.openxmlformats.org/package/2006/relationships"><Relationship Id="rId9" Type="http://schemas.openxmlformats.org/officeDocument/2006/relationships/image" Target="../media/image44.png"/><Relationship Id="rId20" Type="http://schemas.openxmlformats.org/officeDocument/2006/relationships/image" Target="../media/image54.png"/><Relationship Id="rId21" Type="http://schemas.openxmlformats.org/officeDocument/2006/relationships/image" Target="../media/image55.png"/><Relationship Id="rId22" Type="http://schemas.openxmlformats.org/officeDocument/2006/relationships/image" Target="../media/image56.jpeg"/><Relationship Id="rId23" Type="http://schemas.openxmlformats.org/officeDocument/2006/relationships/image" Target="../media/image57.jpeg"/><Relationship Id="rId24" Type="http://schemas.openxmlformats.org/officeDocument/2006/relationships/image" Target="../media/image58.jpeg"/><Relationship Id="rId25" Type="http://schemas.openxmlformats.org/officeDocument/2006/relationships/image" Target="../media/image59.jpeg"/><Relationship Id="rId26" Type="http://schemas.openxmlformats.org/officeDocument/2006/relationships/image" Target="../media/image60.jpeg"/><Relationship Id="rId27" Type="http://schemas.openxmlformats.org/officeDocument/2006/relationships/image" Target="../media/image61.png"/><Relationship Id="rId28" Type="http://schemas.openxmlformats.org/officeDocument/2006/relationships/image" Target="../media/image62.jpeg"/><Relationship Id="rId10" Type="http://schemas.openxmlformats.org/officeDocument/2006/relationships/image" Target="../media/image45.jpeg"/><Relationship Id="rId11" Type="http://schemas.openxmlformats.org/officeDocument/2006/relationships/image" Target="../media/image46.jpeg"/><Relationship Id="rId12" Type="http://schemas.openxmlformats.org/officeDocument/2006/relationships/image" Target="../media/image47.jpeg"/><Relationship Id="rId13" Type="http://schemas.openxmlformats.org/officeDocument/2006/relationships/image" Target="../media/image48.jpeg"/><Relationship Id="rId14" Type="http://schemas.openxmlformats.org/officeDocument/2006/relationships/image" Target="../media/image49.jpeg"/><Relationship Id="rId15" Type="http://schemas.openxmlformats.org/officeDocument/2006/relationships/image" Target="../media/image50.png"/><Relationship Id="rId16" Type="http://schemas.openxmlformats.org/officeDocument/2006/relationships/image" Target="../media/image51.jpeg"/><Relationship Id="rId17" Type="http://schemas.openxmlformats.org/officeDocument/2006/relationships/image" Target="../media/image52.jpeg"/><Relationship Id="rId18" Type="http://schemas.openxmlformats.org/officeDocument/2006/relationships/hyperlink" Target="http://images.google.com/imgres?imgurl=http://www.tonaro.co.za/images/cummins_logo.jpg&amp;imgrefurl=http://www.tonaro.co.za/products12.htm&amp;usg=__Hc9SU_A-neBbARdawR4JWSQnCnU=&amp;h=494&amp;w=536&amp;sz=73&amp;hl=en&amp;start=3&amp;itbs=1&amp;tbnid=h5lQnAdO5ns3MM:&amp;tbnh=122&amp;tbnw=132&amp;prev=/images?q=Cummins+logo&amp;hl=en&amp;safe=strict&amp;client=dell-usuk&amp;sa=G&amp;channel=us&amp;gbv=2&amp;ad=w5&amp;tbs=isch:1" TargetMode="External"/><Relationship Id="rId19" Type="http://schemas.openxmlformats.org/officeDocument/2006/relationships/image" Target="../media/image53.jpeg"/><Relationship Id="rId1" Type="http://schemas.openxmlformats.org/officeDocument/2006/relationships/slideLayout" Target="../slideLayouts/slideLayout156.xml"/><Relationship Id="rId2" Type="http://schemas.openxmlformats.org/officeDocument/2006/relationships/notesSlide" Target="../notesSlides/notesSlide22.xml"/><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image" Target="../media/image41.jpeg"/><Relationship Id="rId6" Type="http://schemas.openxmlformats.org/officeDocument/2006/relationships/image" Target="../media/image42.jpeg"/><Relationship Id="rId7" Type="http://schemas.openxmlformats.org/officeDocument/2006/relationships/image" Target="../media/image43.jpeg"/><Relationship Id="rId8" Type="http://schemas.openxmlformats.org/officeDocument/2006/relationships/hyperlink" Target="http://www.cat.com/" TargetMode="External"/></Relationships>
</file>

<file path=ppt/slides/_rels/slide23.xml.rels><?xml version="1.0" encoding="UTF-8" standalone="yes"?>
<Relationships xmlns="http://schemas.openxmlformats.org/package/2006/relationships"><Relationship Id="rId11" Type="http://schemas.openxmlformats.org/officeDocument/2006/relationships/image" Target="../media/image72.png"/><Relationship Id="rId12" Type="http://schemas.openxmlformats.org/officeDocument/2006/relationships/image" Target="../media/image73.png"/><Relationship Id="rId1" Type="http://schemas.openxmlformats.org/officeDocument/2006/relationships/slideLayout" Target="../slideLayouts/slideLayout151.xml"/><Relationship Id="rId2" Type="http://schemas.openxmlformats.org/officeDocument/2006/relationships/image" Target="../media/image63.jpeg"/><Relationship Id="rId3" Type="http://schemas.openxmlformats.org/officeDocument/2006/relationships/image" Target="../media/image64.jpe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7.png"/><Relationship Id="rId7" Type="http://schemas.openxmlformats.org/officeDocument/2006/relationships/image" Target="../media/image68.png"/><Relationship Id="rId8" Type="http://schemas.openxmlformats.org/officeDocument/2006/relationships/image" Target="../media/image69.png"/><Relationship Id="rId9" Type="http://schemas.openxmlformats.org/officeDocument/2006/relationships/image" Target="../media/image70.png"/><Relationship Id="rId10"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image" Target="../media/image74.jpeg"/><Relationship Id="rId4" Type="http://schemas.openxmlformats.org/officeDocument/2006/relationships/image" Target="../media/image75.jpeg"/><Relationship Id="rId1" Type="http://schemas.openxmlformats.org/officeDocument/2006/relationships/slideLayout" Target="../slideLayouts/slideLayout138.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76.jpeg"/><Relationship Id="rId4" Type="http://schemas.openxmlformats.org/officeDocument/2006/relationships/image" Target="../media/image77.jpeg"/><Relationship Id="rId5" Type="http://schemas.openxmlformats.org/officeDocument/2006/relationships/image" Target="../media/image78.jpeg"/><Relationship Id="rId6" Type="http://schemas.openxmlformats.org/officeDocument/2006/relationships/image" Target="../media/image79.jpeg"/><Relationship Id="rId7" Type="http://schemas.openxmlformats.org/officeDocument/2006/relationships/image" Target="../media/image80.jpg"/><Relationship Id="rId8" Type="http://schemas.openxmlformats.org/officeDocument/2006/relationships/image" Target="../media/image81.png"/><Relationship Id="rId1" Type="http://schemas.openxmlformats.org/officeDocument/2006/relationships/slideLayout" Target="../slideLayouts/slideLayout176.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82.jpeg"/><Relationship Id="rId4" Type="http://schemas.openxmlformats.org/officeDocument/2006/relationships/image" Target="../media/image83.jpeg"/><Relationship Id="rId5" Type="http://schemas.openxmlformats.org/officeDocument/2006/relationships/image" Target="../media/image57.jpeg"/><Relationship Id="rId1" Type="http://schemas.openxmlformats.org/officeDocument/2006/relationships/slideLayout" Target="../slideLayouts/slideLayout170.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84.jpeg"/><Relationship Id="rId4" Type="http://schemas.openxmlformats.org/officeDocument/2006/relationships/image" Target="../media/image85.jpeg"/><Relationship Id="rId5" Type="http://schemas.openxmlformats.org/officeDocument/2006/relationships/image" Target="../media/image86.jpeg"/><Relationship Id="rId6" Type="http://schemas.openxmlformats.org/officeDocument/2006/relationships/image" Target="../media/image87.jpeg"/><Relationship Id="rId7" Type="http://schemas.openxmlformats.org/officeDocument/2006/relationships/image" Target="../media/image88.jpeg"/><Relationship Id="rId1" Type="http://schemas.openxmlformats.org/officeDocument/2006/relationships/slideLayout" Target="../slideLayouts/slideLayout170.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5.xml"/><Relationship Id="rId2" Type="http://schemas.openxmlformats.org/officeDocument/2006/relationships/notesSlide" Target="../notesSlides/notesSlide27.xml"/><Relationship Id="rId3" Type="http://schemas.openxmlformats.org/officeDocument/2006/relationships/image" Target="../media/image89.jpg"/></Relationships>
</file>

<file path=ppt/slides/_rels/slide29.xml.rels><?xml version="1.0" encoding="UTF-8" standalone="yes"?>
<Relationships xmlns="http://schemas.openxmlformats.org/package/2006/relationships"><Relationship Id="rId3" Type="http://schemas.openxmlformats.org/officeDocument/2006/relationships/image" Target="../media/image90.jpeg"/><Relationship Id="rId4" Type="http://schemas.openxmlformats.org/officeDocument/2006/relationships/image" Target="../media/image91.jpeg"/><Relationship Id="rId5" Type="http://schemas.openxmlformats.org/officeDocument/2006/relationships/image" Target="../media/image92.jpeg"/><Relationship Id="rId6" Type="http://schemas.openxmlformats.org/officeDocument/2006/relationships/image" Target="../media/image93.jpeg"/><Relationship Id="rId7" Type="http://schemas.openxmlformats.org/officeDocument/2006/relationships/image" Target="../media/image94.jpeg"/><Relationship Id="rId1" Type="http://schemas.openxmlformats.org/officeDocument/2006/relationships/slideLayout" Target="../slideLayouts/slideLayout169.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hyperlink" Target="https://biodiesel4dieseltechs.wordpress.com/biodiesel-videos/" TargetMode="External"/><Relationship Id="rId4" Type="http://schemas.openxmlformats.org/officeDocument/2006/relationships/image" Target="../media/image95.png"/><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8.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8.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9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a:xfrm>
            <a:off x="1414463" y="5221288"/>
            <a:ext cx="7119937" cy="1362075"/>
          </a:xfrm>
        </p:spPr>
        <p:txBody>
          <a:bodyPr/>
          <a:lstStyle/>
          <a:p>
            <a:pPr algn="ctr"/>
            <a:r>
              <a:rPr lang="en-US" altLang="en-US" dirty="0" smtClean="0"/>
              <a:t>BIO 1.0 Biodiesel Industry Overview and Benefits</a:t>
            </a:r>
          </a:p>
        </p:txBody>
      </p:sp>
      <p:pic>
        <p:nvPicPr>
          <p:cNvPr id="11161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8763" y="2536825"/>
            <a:ext cx="3027362"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302491" y="2873663"/>
            <a:ext cx="4762500" cy="1790700"/>
          </a:xfrm>
          <a:prstGeom prst="rect">
            <a:avLst/>
          </a:prstGeom>
        </p:spPr>
      </p:pic>
    </p:spTree>
  </p:cSld>
  <p:clrMapOvr>
    <a:masterClrMapping/>
  </p:clrMapOvr>
  <p:transition xmlns:p14="http://schemas.microsoft.com/office/powerpoint/2010/main" spd="med">
    <p:wip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325" y="1473200"/>
            <a:ext cx="7543800" cy="641350"/>
          </a:xfrm>
        </p:spPr>
        <p:txBody>
          <a:bodyPr/>
          <a:lstStyle/>
          <a:p>
            <a:pPr>
              <a:defRPr/>
            </a:pPr>
            <a:r>
              <a:rPr lang="en-US" dirty="0" smtClean="0"/>
              <a:t>Topics for Today</a:t>
            </a:r>
            <a:endParaRPr lang="en-US" dirty="0"/>
          </a:p>
        </p:txBody>
      </p:sp>
      <p:sp>
        <p:nvSpPr>
          <p:cNvPr id="112643" name="Content Placeholder 2"/>
          <p:cNvSpPr>
            <a:spLocks noGrp="1"/>
          </p:cNvSpPr>
          <p:nvPr>
            <p:ph idx="1"/>
          </p:nvPr>
        </p:nvSpPr>
        <p:spPr>
          <a:xfrm>
            <a:off x="822325" y="2224088"/>
            <a:ext cx="7543800" cy="4022725"/>
          </a:xfrm>
        </p:spPr>
        <p:txBody>
          <a:bodyPr/>
          <a:lstStyle/>
          <a:p>
            <a:pPr>
              <a:lnSpc>
                <a:spcPct val="95000"/>
              </a:lnSpc>
              <a:spcBef>
                <a:spcPct val="0"/>
              </a:spcBef>
            </a:pPr>
            <a:endParaRPr lang="en-US" altLang="en-US" sz="2800" dirty="0" smtClean="0">
              <a:solidFill>
                <a:srgbClr val="5C9256"/>
              </a:solidFill>
              <a:latin typeface="Arial" pitchFamily="34" charset="0"/>
              <a:ea typeface="ＭＳ Ｐゴシック" pitchFamily="34" charset="-128"/>
            </a:endParaRPr>
          </a:p>
          <a:p>
            <a:pPr lvl="1" indent="-307975">
              <a:lnSpc>
                <a:spcPct val="95000"/>
              </a:lnSpc>
              <a:spcBef>
                <a:spcPct val="0"/>
              </a:spcBef>
              <a:buClr>
                <a:srgbClr val="3366FF"/>
              </a:buClr>
              <a:buFontTx/>
              <a:buChar char="•"/>
            </a:pPr>
            <a:r>
              <a:rPr lang="en-US" altLang="en-US" sz="2800" dirty="0" smtClean="0">
                <a:solidFill>
                  <a:srgbClr val="3366FF"/>
                </a:solidFill>
                <a:latin typeface="Arial" pitchFamily="34" charset="0"/>
                <a:ea typeface="ＭＳ Ｐゴシック" pitchFamily="34" charset="-128"/>
              </a:rPr>
              <a:t>What is Biodiesel?</a:t>
            </a:r>
            <a:endParaRPr lang="en-US" altLang="en-US" sz="2800" dirty="0" smtClean="0">
              <a:ea typeface="ＭＳ Ｐゴシック" pitchFamily="34" charset="-128"/>
            </a:endParaRPr>
          </a:p>
          <a:p>
            <a:pPr lvl="1" indent="-307975">
              <a:lnSpc>
                <a:spcPct val="95000"/>
              </a:lnSpc>
              <a:spcBef>
                <a:spcPct val="0"/>
              </a:spcBef>
              <a:buClr>
                <a:srgbClr val="3366FF"/>
              </a:buClr>
              <a:buFontTx/>
              <a:buChar char="•"/>
            </a:pPr>
            <a:r>
              <a:rPr lang="en-US" altLang="en-US" sz="2800" dirty="0" smtClean="0">
                <a:solidFill>
                  <a:srgbClr val="3366FF"/>
                </a:solidFill>
                <a:latin typeface="Arial" pitchFamily="34" charset="0"/>
                <a:ea typeface="ＭＳ Ｐゴシック" pitchFamily="34" charset="-128"/>
              </a:rPr>
              <a:t>Biodiesel Benefits</a:t>
            </a:r>
            <a:endParaRPr lang="en-US" altLang="en-US" sz="2800" dirty="0" smtClean="0">
              <a:ea typeface="ＭＳ Ｐゴシック" pitchFamily="34" charset="-128"/>
            </a:endParaRPr>
          </a:p>
          <a:p>
            <a:pPr lvl="1" indent="-307975">
              <a:lnSpc>
                <a:spcPct val="95000"/>
              </a:lnSpc>
              <a:spcBef>
                <a:spcPct val="0"/>
              </a:spcBef>
              <a:buClr>
                <a:srgbClr val="3366FF"/>
              </a:buClr>
              <a:buFontTx/>
              <a:buChar char="•"/>
            </a:pPr>
            <a:r>
              <a:rPr lang="en-US" altLang="en-US" sz="2800" dirty="0" smtClean="0">
                <a:solidFill>
                  <a:srgbClr val="3366FF"/>
                </a:solidFill>
                <a:latin typeface="Arial" pitchFamily="34" charset="0"/>
                <a:ea typeface="ＭＳ Ｐゴシック" pitchFamily="34" charset="-128"/>
              </a:rPr>
              <a:t>Biodiesel Sustainability</a:t>
            </a:r>
            <a:endParaRPr lang="en-US" altLang="en-US" sz="2800" dirty="0" smtClean="0">
              <a:ea typeface="ＭＳ Ｐゴシック" pitchFamily="34" charset="-128"/>
            </a:endParaRPr>
          </a:p>
          <a:p>
            <a:pPr lvl="1" indent="-307975">
              <a:lnSpc>
                <a:spcPct val="95000"/>
              </a:lnSpc>
              <a:spcBef>
                <a:spcPct val="0"/>
              </a:spcBef>
              <a:buClr>
                <a:srgbClr val="3366FF"/>
              </a:buClr>
              <a:buFontTx/>
              <a:buChar char="•"/>
            </a:pPr>
            <a:r>
              <a:rPr lang="en-US" altLang="en-US" sz="2800" dirty="0" smtClean="0">
                <a:solidFill>
                  <a:srgbClr val="3366FF"/>
                </a:solidFill>
                <a:latin typeface="Arial" pitchFamily="34" charset="0"/>
                <a:ea typeface="ＭＳ Ｐゴシック" pitchFamily="34" charset="-128"/>
              </a:rPr>
              <a:t>OEM Acceptance</a:t>
            </a:r>
            <a:endParaRPr lang="en-US" altLang="en-US" sz="2800" dirty="0" smtClean="0">
              <a:ea typeface="ＭＳ Ｐゴシック" pitchFamily="34" charset="-128"/>
            </a:endParaRPr>
          </a:p>
          <a:p>
            <a:pPr lvl="1" indent="-307975">
              <a:lnSpc>
                <a:spcPct val="95000"/>
              </a:lnSpc>
              <a:spcBef>
                <a:spcPct val="0"/>
              </a:spcBef>
              <a:buClr>
                <a:srgbClr val="3366FF"/>
              </a:buClr>
              <a:buFontTx/>
              <a:buChar char="•"/>
            </a:pPr>
            <a:r>
              <a:rPr lang="en-US" altLang="en-US" sz="2800" dirty="0" smtClean="0">
                <a:solidFill>
                  <a:srgbClr val="3366FF"/>
                </a:solidFill>
                <a:latin typeface="Arial" pitchFamily="34" charset="0"/>
                <a:ea typeface="ＭＳ Ｐゴシック" pitchFamily="34" charset="-128"/>
              </a:rPr>
              <a:t>Biodiesel Resources</a:t>
            </a:r>
            <a:endParaRPr lang="en-US" altLang="en-US" sz="2800" dirty="0" smtClean="0">
              <a:ea typeface="ＭＳ Ｐゴシック" pitchFamily="34" charset="-128"/>
            </a:endParaRPr>
          </a:p>
          <a:p>
            <a:endParaRPr lang="en-US" altLang="en-US" dirty="0" smtClean="0">
              <a:ea typeface="ＭＳ Ｐゴシック" pitchFamily="34" charset="-128"/>
            </a:endParaRPr>
          </a:p>
        </p:txBody>
      </p:sp>
      <p:pic>
        <p:nvPicPr>
          <p:cNvPr id="1126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2505075"/>
            <a:ext cx="1971675" cy="197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body" sz="half" idx="1"/>
          </p:nvPr>
        </p:nvSpPr>
        <p:spPr>
          <a:xfrm>
            <a:off x="457200" y="1376948"/>
            <a:ext cx="7893050" cy="4930284"/>
          </a:xfrm>
          <a:noFill/>
        </p:spPr>
        <p:txBody>
          <a:bodyPr>
            <a:normAutofit fontScale="85000" lnSpcReduction="10000"/>
          </a:bodyPr>
          <a:lstStyle/>
          <a:p>
            <a:pPr marL="1025540" lvl="2" indent="-511343">
              <a:lnSpc>
                <a:spcPct val="95000"/>
              </a:lnSpc>
              <a:spcBef>
                <a:spcPct val="0"/>
              </a:spcBef>
              <a:buClr>
                <a:srgbClr val="076BFF"/>
              </a:buClr>
              <a:buFontTx/>
              <a:buChar char="•"/>
              <a:defRPr/>
            </a:pPr>
            <a:r>
              <a:rPr lang="en-US" sz="3200" dirty="0">
                <a:solidFill>
                  <a:srgbClr val="076BFF"/>
                </a:solidFill>
                <a:latin typeface="Arial" charset="0"/>
                <a:ea typeface="MS PGothic" charset="0"/>
              </a:rPr>
              <a:t>Provide </a:t>
            </a:r>
            <a:r>
              <a:rPr lang="en-US" sz="3200" dirty="0" smtClean="0">
                <a:solidFill>
                  <a:srgbClr val="076BFF"/>
                </a:solidFill>
                <a:latin typeface="Arial" charset="0"/>
                <a:ea typeface="MS PGothic" charset="0"/>
              </a:rPr>
              <a:t>an overview training </a:t>
            </a:r>
            <a:r>
              <a:rPr lang="en-US" sz="3200" dirty="0">
                <a:solidFill>
                  <a:srgbClr val="076BFF"/>
                </a:solidFill>
                <a:latin typeface="Arial" charset="0"/>
                <a:ea typeface="MS PGothic" charset="0"/>
              </a:rPr>
              <a:t>seminar about </a:t>
            </a:r>
            <a:r>
              <a:rPr lang="en-US" sz="3200" dirty="0" smtClean="0">
                <a:solidFill>
                  <a:srgbClr val="076BFF"/>
                </a:solidFill>
                <a:latin typeface="Arial" charset="0"/>
                <a:ea typeface="MS PGothic" charset="0"/>
              </a:rPr>
              <a:t>the biodiesel industry and its current status, why customers are interested in biodiesel, and the research that has gone into developing biodiesel over the past 20 years.</a:t>
            </a:r>
          </a:p>
          <a:p>
            <a:pPr marL="1025540" lvl="2" indent="-511343">
              <a:lnSpc>
                <a:spcPct val="95000"/>
              </a:lnSpc>
              <a:spcBef>
                <a:spcPct val="0"/>
              </a:spcBef>
              <a:buClr>
                <a:srgbClr val="076BFF"/>
              </a:buClr>
              <a:buFontTx/>
              <a:buChar char="•"/>
              <a:defRPr/>
            </a:pPr>
            <a:endParaRPr lang="en-US" sz="3200" dirty="0">
              <a:solidFill>
                <a:srgbClr val="076BFF"/>
              </a:solidFill>
              <a:latin typeface="Arial" charset="0"/>
              <a:ea typeface="MS PGothic" charset="0"/>
            </a:endParaRPr>
          </a:p>
          <a:p>
            <a:pPr marL="1025540" lvl="2" indent="-511343">
              <a:lnSpc>
                <a:spcPct val="95000"/>
              </a:lnSpc>
              <a:spcBef>
                <a:spcPct val="0"/>
              </a:spcBef>
              <a:buClr>
                <a:srgbClr val="076BFF"/>
              </a:buClr>
              <a:buFontTx/>
              <a:buChar char="•"/>
              <a:defRPr/>
            </a:pPr>
            <a:r>
              <a:rPr lang="en-US" sz="3200" dirty="0" smtClean="0">
                <a:solidFill>
                  <a:srgbClr val="076BFF"/>
                </a:solidFill>
                <a:latin typeface="Arial" charset="0"/>
                <a:ea typeface="MS PGothic" charset="0"/>
              </a:rPr>
              <a:t>Provide </a:t>
            </a:r>
            <a:r>
              <a:rPr lang="en-US" sz="3200" dirty="0">
                <a:solidFill>
                  <a:srgbClr val="076BFF"/>
                </a:solidFill>
                <a:latin typeface="Arial" charset="0"/>
                <a:ea typeface="MS PGothic" charset="0"/>
              </a:rPr>
              <a:t>access to industry experts for more detailed questions and answers about </a:t>
            </a:r>
            <a:r>
              <a:rPr lang="en-US" sz="3200" dirty="0" smtClean="0">
                <a:solidFill>
                  <a:srgbClr val="076BFF"/>
                </a:solidFill>
                <a:latin typeface="Arial" charset="0"/>
                <a:ea typeface="MS PGothic" charset="0"/>
              </a:rPr>
              <a:t>biodiesel </a:t>
            </a:r>
          </a:p>
          <a:p>
            <a:pPr marL="1025540" lvl="2" indent="-511343">
              <a:lnSpc>
                <a:spcPct val="95000"/>
              </a:lnSpc>
              <a:spcBef>
                <a:spcPct val="0"/>
              </a:spcBef>
              <a:buClr>
                <a:srgbClr val="076BFF"/>
              </a:buClr>
              <a:buFontTx/>
              <a:buChar char="•"/>
              <a:defRPr/>
            </a:pPr>
            <a:endParaRPr lang="en-US" sz="3200" dirty="0">
              <a:solidFill>
                <a:srgbClr val="076BFF"/>
              </a:solidFill>
              <a:latin typeface="Arial" charset="0"/>
              <a:ea typeface="MS PGothic" charset="0"/>
            </a:endParaRPr>
          </a:p>
          <a:p>
            <a:pPr marL="1025540" lvl="2" indent="-511343">
              <a:lnSpc>
                <a:spcPct val="95000"/>
              </a:lnSpc>
              <a:spcBef>
                <a:spcPct val="0"/>
              </a:spcBef>
              <a:buClr>
                <a:srgbClr val="076BFF"/>
              </a:buClr>
              <a:buFontTx/>
              <a:buChar char="•"/>
              <a:defRPr/>
            </a:pPr>
            <a:r>
              <a:rPr lang="en-US" sz="3200" dirty="0" smtClean="0">
                <a:solidFill>
                  <a:srgbClr val="076BFF"/>
                </a:solidFill>
                <a:latin typeface="Arial" charset="0"/>
                <a:ea typeface="MS PGothic" charset="0"/>
              </a:rPr>
              <a:t>Introduce the </a:t>
            </a:r>
            <a:r>
              <a:rPr lang="en-US" sz="3200" dirty="0">
                <a:solidFill>
                  <a:srgbClr val="076BFF"/>
                </a:solidFill>
                <a:latin typeface="Arial" charset="0"/>
                <a:ea typeface="MS PGothic" charset="0"/>
              </a:rPr>
              <a:t>National Biodiesel Board</a:t>
            </a:r>
            <a:r>
              <a:rPr lang="ja-JP" altLang="en-US" sz="3200" dirty="0">
                <a:solidFill>
                  <a:srgbClr val="076BFF"/>
                </a:solidFill>
                <a:latin typeface="Arial" charset="0"/>
                <a:ea typeface="MS PGothic" charset="0"/>
              </a:rPr>
              <a:t>’</a:t>
            </a:r>
            <a:r>
              <a:rPr lang="en-US" altLang="ja-JP" sz="3200" dirty="0">
                <a:solidFill>
                  <a:srgbClr val="076BFF"/>
                </a:solidFill>
                <a:latin typeface="Arial" charset="0"/>
                <a:ea typeface="MS PGothic" charset="0"/>
              </a:rPr>
              <a:t>s Diesel Technician Training program and the program resources to the audience</a:t>
            </a:r>
            <a:endParaRPr lang="en-US" altLang="ja-JP" dirty="0">
              <a:latin typeface="Times New Roman" charset="0"/>
              <a:ea typeface="MS PGothic" charset="0"/>
            </a:endParaRPr>
          </a:p>
          <a:p>
            <a:pPr>
              <a:lnSpc>
                <a:spcPct val="90000"/>
              </a:lnSpc>
            </a:pPr>
            <a:endParaRPr lang="en-US" sz="1800" dirty="0">
              <a:solidFill>
                <a:srgbClr val="237CFF"/>
              </a:solidFill>
              <a:latin typeface="Calibri" charset="0"/>
              <a:ea typeface="ＭＳ Ｐゴシック" charset="0"/>
            </a:endParaRPr>
          </a:p>
        </p:txBody>
      </p:sp>
      <p:sp>
        <p:nvSpPr>
          <p:cNvPr id="20482" name="Rectangle 3"/>
          <p:cNvSpPr>
            <a:spLocks noGrp="1"/>
          </p:cNvSpPr>
          <p:nvPr>
            <p:ph type="title"/>
          </p:nvPr>
        </p:nvSpPr>
        <p:spPr>
          <a:xfrm>
            <a:off x="2746471" y="173140"/>
            <a:ext cx="7601312" cy="697371"/>
          </a:xfrm>
          <a:noFill/>
        </p:spPr>
        <p:txBody>
          <a:bodyPr>
            <a:normAutofit/>
          </a:bodyPr>
          <a:lstStyle/>
          <a:p>
            <a:r>
              <a:rPr lang="en-US" dirty="0">
                <a:latin typeface="Calibri" charset="0"/>
                <a:ea typeface="ＭＳ Ｐゴシック" charset="0"/>
              </a:rPr>
              <a:t>Learning Objectives</a:t>
            </a:r>
          </a:p>
        </p:txBody>
      </p:sp>
    </p:spTree>
    <p:extLst>
      <p:ext uri="{BB962C8B-B14F-4D97-AF65-F5344CB8AC3E}">
        <p14:creationId xmlns:p14="http://schemas.microsoft.com/office/powerpoint/2010/main" val="1565372601"/>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body" sz="half" idx="1"/>
          </p:nvPr>
        </p:nvSpPr>
        <p:spPr>
          <a:xfrm>
            <a:off x="0" y="1403350"/>
            <a:ext cx="8402638" cy="3851275"/>
          </a:xfrm>
        </p:spPr>
        <p:txBody>
          <a:bodyPr/>
          <a:lstStyle/>
          <a:p>
            <a:pPr marL="769938" lvl="2" indent="-255588">
              <a:lnSpc>
                <a:spcPct val="95000"/>
              </a:lnSpc>
              <a:spcBef>
                <a:spcPct val="0"/>
              </a:spcBef>
              <a:buClr>
                <a:srgbClr val="076BFF"/>
              </a:buClr>
              <a:buFontTx/>
              <a:buChar char=" "/>
            </a:pPr>
            <a:r>
              <a:rPr lang="en-US" altLang="en-US" sz="2800" dirty="0" smtClean="0">
                <a:solidFill>
                  <a:srgbClr val="076BFF"/>
                </a:solidFill>
                <a:latin typeface="Arial" pitchFamily="34" charset="0"/>
                <a:ea typeface="ＭＳ Ｐゴシック" pitchFamily="34" charset="-128"/>
              </a:rPr>
              <a:t>Be able to answer general questions about biodiesel that you may be asked as a technician</a:t>
            </a:r>
          </a:p>
          <a:p>
            <a:pPr marL="769938" lvl="2" indent="-255588">
              <a:lnSpc>
                <a:spcPct val="95000"/>
              </a:lnSpc>
              <a:spcBef>
                <a:spcPct val="0"/>
              </a:spcBef>
              <a:buClr>
                <a:srgbClr val="076BFF"/>
              </a:buClr>
              <a:buFontTx/>
              <a:buChar char=" "/>
            </a:pPr>
            <a:endParaRPr lang="en-US" altLang="en-US" dirty="0" smtClean="0">
              <a:ea typeface="ＭＳ Ｐゴシック" pitchFamily="34" charset="-128"/>
            </a:endParaRPr>
          </a:p>
          <a:p>
            <a:pPr marL="769938" lvl="2" indent="-255588">
              <a:lnSpc>
                <a:spcPct val="95000"/>
              </a:lnSpc>
              <a:spcBef>
                <a:spcPct val="0"/>
              </a:spcBef>
              <a:buClr>
                <a:srgbClr val="076BFF"/>
              </a:buClr>
              <a:buFontTx/>
              <a:buChar char=" "/>
            </a:pPr>
            <a:r>
              <a:rPr lang="en-US" altLang="en-US" sz="2800" dirty="0" smtClean="0">
                <a:solidFill>
                  <a:srgbClr val="076BFF"/>
                </a:solidFill>
                <a:latin typeface="Arial" pitchFamily="34" charset="0"/>
                <a:ea typeface="ＭＳ Ｐゴシック" pitchFamily="34" charset="-128"/>
              </a:rPr>
              <a:t> Be able to identify the key reasons why customers want biodiesel</a:t>
            </a:r>
            <a:endParaRPr lang="en-US" altLang="en-US" dirty="0" smtClean="0">
              <a:ea typeface="ＭＳ Ｐゴシック" pitchFamily="34" charset="-128"/>
            </a:endParaRPr>
          </a:p>
          <a:p>
            <a:pPr marL="769938" lvl="2" indent="-255588">
              <a:lnSpc>
                <a:spcPct val="95000"/>
              </a:lnSpc>
              <a:spcBef>
                <a:spcPct val="0"/>
              </a:spcBef>
              <a:buClr>
                <a:srgbClr val="076BFF"/>
              </a:buClr>
              <a:buFontTx/>
              <a:buChar char=" "/>
            </a:pPr>
            <a:endParaRPr lang="en-US" altLang="en-US" sz="2800" dirty="0" smtClean="0">
              <a:solidFill>
                <a:srgbClr val="076BFF"/>
              </a:solidFill>
              <a:latin typeface="Arial" pitchFamily="34" charset="0"/>
              <a:ea typeface="ＭＳ Ｐゴシック" pitchFamily="34" charset="-128"/>
            </a:endParaRPr>
          </a:p>
          <a:p>
            <a:pPr marL="769938" lvl="2" indent="-255588">
              <a:lnSpc>
                <a:spcPct val="95000"/>
              </a:lnSpc>
              <a:spcBef>
                <a:spcPct val="0"/>
              </a:spcBef>
              <a:buClr>
                <a:srgbClr val="076BFF"/>
              </a:buClr>
              <a:buFontTx/>
              <a:buChar char=" "/>
            </a:pPr>
            <a:r>
              <a:rPr lang="en-US" altLang="en-US" sz="2800" dirty="0" smtClean="0">
                <a:solidFill>
                  <a:srgbClr val="076BFF"/>
                </a:solidFill>
                <a:latin typeface="Arial" pitchFamily="34" charset="0"/>
                <a:ea typeface="ＭＳ Ｐゴシック" pitchFamily="34" charset="-128"/>
              </a:rPr>
              <a:t> Be able to explain the importance of biodiesel fuel quality and the BQ-9000 program</a:t>
            </a:r>
            <a:endParaRPr lang="en-US" altLang="en-US" dirty="0" smtClean="0">
              <a:ea typeface="ＭＳ Ｐゴシック" pitchFamily="34" charset="-128"/>
            </a:endParaRPr>
          </a:p>
          <a:p>
            <a:pPr marL="769938" lvl="2" indent="-255588">
              <a:lnSpc>
                <a:spcPct val="95000"/>
              </a:lnSpc>
              <a:spcBef>
                <a:spcPct val="0"/>
              </a:spcBef>
              <a:buClr>
                <a:srgbClr val="076BFF"/>
              </a:buClr>
              <a:buFontTx/>
              <a:buChar char=" "/>
            </a:pPr>
            <a:endParaRPr lang="en-US" altLang="en-US" sz="2800" dirty="0" smtClean="0">
              <a:solidFill>
                <a:srgbClr val="076BFF"/>
              </a:solidFill>
              <a:latin typeface="Arial" pitchFamily="34" charset="0"/>
              <a:ea typeface="ＭＳ Ｐゴシック" pitchFamily="34" charset="-128"/>
            </a:endParaRPr>
          </a:p>
          <a:p>
            <a:pPr marL="769938" lvl="2" indent="-255588">
              <a:lnSpc>
                <a:spcPct val="95000"/>
              </a:lnSpc>
              <a:spcBef>
                <a:spcPct val="0"/>
              </a:spcBef>
              <a:buClr>
                <a:srgbClr val="076BFF"/>
              </a:buClr>
              <a:buFontTx/>
              <a:buChar char=" "/>
            </a:pPr>
            <a:r>
              <a:rPr lang="en-US" altLang="en-US" sz="2800" dirty="0" smtClean="0">
                <a:solidFill>
                  <a:srgbClr val="076BFF"/>
                </a:solidFill>
                <a:latin typeface="Arial" pitchFamily="34" charset="0"/>
                <a:ea typeface="ＭＳ Ｐゴシック" pitchFamily="34" charset="-128"/>
              </a:rPr>
              <a:t> Understand the OEM positions on use of biodiesel blends</a:t>
            </a:r>
            <a:endParaRPr lang="en-US" altLang="en-US" sz="2800" dirty="0" smtClean="0">
              <a:solidFill>
                <a:srgbClr val="335B74"/>
              </a:solidFill>
              <a:latin typeface="Times" charset="0"/>
              <a:ea typeface="ＭＳ Ｐゴシック" pitchFamily="34" charset="-128"/>
            </a:endParaRPr>
          </a:p>
        </p:txBody>
      </p:sp>
      <p:sp>
        <p:nvSpPr>
          <p:cNvPr id="22530" name="Rectangle 3"/>
          <p:cNvSpPr>
            <a:spLocks noGrp="1"/>
          </p:cNvSpPr>
          <p:nvPr>
            <p:ph type="title"/>
          </p:nvPr>
        </p:nvSpPr>
        <p:spPr>
          <a:xfrm>
            <a:off x="2867025" y="187325"/>
            <a:ext cx="7600950" cy="696913"/>
          </a:xfrm>
        </p:spPr>
        <p:txBody>
          <a:bodyPr/>
          <a:lstStyle/>
          <a:p>
            <a:pPr>
              <a:defRPr/>
            </a:pPr>
            <a:r>
              <a:rPr lang="en-US" dirty="0">
                <a:latin typeface="Calibri" charset="0"/>
              </a:rPr>
              <a:t>Learning Outcomes</a:t>
            </a: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6"/>
          <p:cNvSpPr>
            <a:spLocks noChangeArrowheads="1"/>
          </p:cNvSpPr>
          <p:nvPr/>
        </p:nvSpPr>
        <p:spPr bwMode="auto">
          <a:xfrm>
            <a:off x="304800" y="1062038"/>
            <a:ext cx="8586788" cy="542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91" tIns="32146" rIns="64291" bIns="32146">
            <a:spAutoFit/>
          </a:bodyPr>
          <a:lstStyle>
            <a:lvl1pPr defTabSz="320675">
              <a:defRPr>
                <a:solidFill>
                  <a:schemeClr val="tx1"/>
                </a:solidFill>
                <a:latin typeface="Calibri" pitchFamily="34" charset="0"/>
              </a:defRPr>
            </a:lvl1pPr>
            <a:lvl2pPr marL="742950" indent="-285750" defTabSz="320675">
              <a:defRPr>
                <a:solidFill>
                  <a:schemeClr val="tx1"/>
                </a:solidFill>
                <a:latin typeface="Calibri" pitchFamily="34" charset="0"/>
              </a:defRPr>
            </a:lvl2pPr>
            <a:lvl3pPr marL="1143000" indent="-228600" defTabSz="320675">
              <a:defRPr>
                <a:solidFill>
                  <a:schemeClr val="tx1"/>
                </a:solidFill>
                <a:latin typeface="Calibri" pitchFamily="34" charset="0"/>
              </a:defRPr>
            </a:lvl3pPr>
            <a:lvl4pPr marL="1600200" indent="-228600" defTabSz="320675">
              <a:defRPr>
                <a:solidFill>
                  <a:schemeClr val="tx1"/>
                </a:solidFill>
                <a:latin typeface="Calibri" pitchFamily="34" charset="0"/>
              </a:defRPr>
            </a:lvl4pPr>
            <a:lvl5pPr marL="2057400" indent="-228600" defTabSz="320675">
              <a:defRPr>
                <a:solidFill>
                  <a:schemeClr val="tx1"/>
                </a:solidFill>
                <a:latin typeface="Calibri" pitchFamily="34" charset="0"/>
              </a:defRPr>
            </a:lvl5pPr>
            <a:lvl6pPr marL="2514600" indent="-228600" defTabSz="320675" fontAlgn="base">
              <a:spcBef>
                <a:spcPct val="0"/>
              </a:spcBef>
              <a:spcAft>
                <a:spcPct val="0"/>
              </a:spcAft>
              <a:defRPr>
                <a:solidFill>
                  <a:schemeClr val="tx1"/>
                </a:solidFill>
                <a:latin typeface="Calibri" pitchFamily="34" charset="0"/>
              </a:defRPr>
            </a:lvl6pPr>
            <a:lvl7pPr marL="2971800" indent="-228600" defTabSz="320675" fontAlgn="base">
              <a:spcBef>
                <a:spcPct val="0"/>
              </a:spcBef>
              <a:spcAft>
                <a:spcPct val="0"/>
              </a:spcAft>
              <a:defRPr>
                <a:solidFill>
                  <a:schemeClr val="tx1"/>
                </a:solidFill>
                <a:latin typeface="Calibri" pitchFamily="34" charset="0"/>
              </a:defRPr>
            </a:lvl7pPr>
            <a:lvl8pPr marL="3429000" indent="-228600" defTabSz="320675" fontAlgn="base">
              <a:spcBef>
                <a:spcPct val="0"/>
              </a:spcBef>
              <a:spcAft>
                <a:spcPct val="0"/>
              </a:spcAft>
              <a:defRPr>
                <a:solidFill>
                  <a:schemeClr val="tx1"/>
                </a:solidFill>
                <a:latin typeface="Calibri" pitchFamily="34" charset="0"/>
              </a:defRPr>
            </a:lvl8pPr>
            <a:lvl9pPr marL="3886200" indent="-228600" defTabSz="320675" fontAlgn="base">
              <a:spcBef>
                <a:spcPct val="0"/>
              </a:spcBef>
              <a:spcAft>
                <a:spcPct val="0"/>
              </a:spcAft>
              <a:defRPr>
                <a:solidFill>
                  <a:schemeClr val="tx1"/>
                </a:solidFill>
                <a:latin typeface="Calibri" pitchFamily="34" charset="0"/>
              </a:defRPr>
            </a:lvl9pPr>
          </a:lstStyle>
          <a:p>
            <a:r>
              <a:rPr lang="en-US" altLang="en-US" sz="2800" b="1" u="sng" dirty="0">
                <a:solidFill>
                  <a:schemeClr val="accent2"/>
                </a:solidFill>
                <a:ea typeface="ヒラギノ角ゴ ProN W3" charset="-128"/>
                <a:sym typeface="Gill Sans" charset="0"/>
              </a:rPr>
              <a:t>Biodiesel, n.</a:t>
            </a:r>
            <a:r>
              <a:rPr lang="en-US" altLang="en-US" sz="2800" b="1" dirty="0">
                <a:solidFill>
                  <a:schemeClr val="accent2"/>
                </a:solidFill>
                <a:ea typeface="ヒラギノ角ゴ ProN W3" charset="-128"/>
                <a:sym typeface="Gill Sans" charset="0"/>
              </a:rPr>
              <a:t> </a:t>
            </a:r>
            <a:r>
              <a:rPr lang="en-US" altLang="en-US" sz="2800" dirty="0">
                <a:solidFill>
                  <a:schemeClr val="accent2"/>
                </a:solidFill>
                <a:ea typeface="ヒラギノ角ゴ ProN W3" charset="-128"/>
                <a:sym typeface="Gill Sans" charset="0"/>
              </a:rPr>
              <a:t>-- </a:t>
            </a:r>
            <a:r>
              <a:rPr lang="en-US" altLang="en-US" sz="2800" i="1" dirty="0">
                <a:solidFill>
                  <a:schemeClr val="accent2"/>
                </a:solidFill>
                <a:ea typeface="ヒラギノ角ゴ ProN W3" charset="-128"/>
                <a:sym typeface="Gill Sans" charset="0"/>
              </a:rPr>
              <a:t>a fuel comprised of mono-alkyl esters of long chain fatty acids derived from vegetable oils or animal fats, designated B100, and meeting the requirements of </a:t>
            </a:r>
            <a:r>
              <a:rPr lang="en-US" altLang="en-US" sz="2800" i="1" u="sng" dirty="0">
                <a:solidFill>
                  <a:schemeClr val="accent2"/>
                </a:solidFill>
                <a:ea typeface="ヒラギノ角ゴ ProN W3" charset="-128"/>
                <a:sym typeface="Gill Sans" charset="0"/>
              </a:rPr>
              <a:t>ASTM D 6751</a:t>
            </a:r>
            <a:r>
              <a:rPr lang="en-US" altLang="en-US" sz="2800" i="1" dirty="0">
                <a:solidFill>
                  <a:schemeClr val="accent2"/>
                </a:solidFill>
                <a:ea typeface="ヒラギノ角ゴ ProN W3" charset="-128"/>
                <a:sym typeface="Gill Sans" charset="0"/>
              </a:rPr>
              <a:t>.</a:t>
            </a:r>
          </a:p>
          <a:p>
            <a:endParaRPr lang="en-US" altLang="en-US" sz="2800" i="1" dirty="0">
              <a:solidFill>
                <a:schemeClr val="accent2"/>
              </a:solidFill>
              <a:ea typeface="ヒラギノ角ゴ ProN W3" charset="-128"/>
              <a:sym typeface="Gill Sans" charset="0"/>
            </a:endParaRPr>
          </a:p>
          <a:p>
            <a:pPr>
              <a:lnSpc>
                <a:spcPct val="90000"/>
              </a:lnSpc>
            </a:pPr>
            <a:r>
              <a:rPr lang="en-US" altLang="en-US" sz="2800" u="sng" dirty="0">
                <a:solidFill>
                  <a:schemeClr val="accent2"/>
                </a:solidFill>
                <a:ea typeface="ＭＳ Ｐゴシック" pitchFamily="34" charset="-128"/>
              </a:rPr>
              <a:t>Biodiesel Blend</a:t>
            </a:r>
            <a:r>
              <a:rPr lang="en-US" altLang="en-US" sz="2800" dirty="0">
                <a:solidFill>
                  <a:schemeClr val="accent2"/>
                </a:solidFill>
                <a:ea typeface="ＭＳ Ｐゴシック" pitchFamily="34" charset="-128"/>
              </a:rPr>
              <a:t>, n. -- a blend of biodiesel fuel with petroleum-based diesel fuel designated BXX, where XX is the volume percent of biodiesel.</a:t>
            </a:r>
          </a:p>
          <a:p>
            <a:pPr>
              <a:lnSpc>
                <a:spcPct val="90000"/>
              </a:lnSpc>
            </a:pPr>
            <a:endParaRPr lang="en-US" altLang="en-US" sz="2800" dirty="0">
              <a:solidFill>
                <a:schemeClr val="accent2"/>
              </a:solidFill>
              <a:ea typeface="ＭＳ Ｐゴシック" pitchFamily="34" charset="-128"/>
            </a:endParaRPr>
          </a:p>
          <a:p>
            <a:pPr>
              <a:lnSpc>
                <a:spcPct val="90000"/>
              </a:lnSpc>
            </a:pPr>
            <a:r>
              <a:rPr lang="en-US" altLang="en-US" sz="2800" dirty="0">
                <a:solidFill>
                  <a:schemeClr val="accent2"/>
                </a:solidFill>
                <a:ea typeface="ＭＳ Ｐゴシック" pitchFamily="34" charset="-128"/>
              </a:rPr>
              <a:t>This tight definition was needed in order to secure vehicle, engine and fuel injection equipment company support for biodiesel, as well as to secure ASTM specs</a:t>
            </a:r>
          </a:p>
          <a:p>
            <a:endParaRPr lang="en-US" altLang="en-US" sz="3200" i="1" dirty="0">
              <a:solidFill>
                <a:srgbClr val="000099"/>
              </a:solidFill>
              <a:ea typeface="ヒラギノ角ゴ ProN W3" charset="-128"/>
              <a:sym typeface="Gill Sans"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www.ukrbudmash.com.ua/foto/Biodezel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1963" y="2070100"/>
            <a:ext cx="3159125"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3" name="Rectangle 3"/>
          <p:cNvSpPr>
            <a:spLocks noGrp="1" noChangeArrowheads="1"/>
          </p:cNvSpPr>
          <p:nvPr>
            <p:ph type="body" idx="4294967295"/>
          </p:nvPr>
        </p:nvSpPr>
        <p:spPr>
          <a:xfrm>
            <a:off x="404813" y="1928813"/>
            <a:ext cx="2665412" cy="3848100"/>
          </a:xfrm>
        </p:spPr>
        <p:txBody>
          <a:bodyPr/>
          <a:lstStyle/>
          <a:p>
            <a:pPr marL="0" indent="0" algn="ctr" eaLnBrk="1" hangingPunct="1">
              <a:spcBef>
                <a:spcPct val="0"/>
              </a:spcBef>
              <a:buFont typeface="Calibri" pitchFamily="34" charset="0"/>
              <a:buNone/>
            </a:pPr>
            <a:r>
              <a:rPr lang="en-US" altLang="en-US" sz="2800" b="1" smtClean="0">
                <a:solidFill>
                  <a:srgbClr val="5C9256"/>
                </a:solidFill>
                <a:latin typeface="Tahoma" pitchFamily="34" charset="0"/>
                <a:ea typeface="ＭＳ Ｐゴシック" pitchFamily="34" charset="-128"/>
              </a:rPr>
              <a:t>100 Lbs.</a:t>
            </a:r>
          </a:p>
          <a:p>
            <a:pPr marL="0" indent="0" algn="ctr" eaLnBrk="1" hangingPunct="1">
              <a:spcBef>
                <a:spcPct val="0"/>
              </a:spcBef>
              <a:buFont typeface="Calibri" pitchFamily="34" charset="0"/>
              <a:buNone/>
            </a:pPr>
            <a:r>
              <a:rPr lang="en-US" altLang="en-US" sz="2800" b="1" smtClean="0">
                <a:solidFill>
                  <a:srgbClr val="5C9256"/>
                </a:solidFill>
                <a:latin typeface="Tahoma" pitchFamily="34" charset="0"/>
                <a:ea typeface="ＭＳ Ｐゴシック" pitchFamily="34" charset="-128"/>
              </a:rPr>
              <a:t>Vegetable Oil</a:t>
            </a:r>
          </a:p>
          <a:p>
            <a:pPr marL="0" indent="0" algn="ctr" eaLnBrk="1" hangingPunct="1">
              <a:spcBef>
                <a:spcPct val="0"/>
              </a:spcBef>
              <a:buFont typeface="Calibri" pitchFamily="34" charset="0"/>
              <a:buNone/>
            </a:pPr>
            <a:r>
              <a:rPr lang="en-US" altLang="en-US" sz="2800" b="1" smtClean="0">
                <a:solidFill>
                  <a:srgbClr val="5C9256"/>
                </a:solidFill>
                <a:latin typeface="Tahoma" pitchFamily="34" charset="0"/>
                <a:ea typeface="ＭＳ Ｐゴシック" pitchFamily="34" charset="-128"/>
              </a:rPr>
              <a:t>or</a:t>
            </a:r>
          </a:p>
          <a:p>
            <a:pPr marL="0" indent="0" algn="ctr" eaLnBrk="1" hangingPunct="1">
              <a:spcBef>
                <a:spcPct val="0"/>
              </a:spcBef>
              <a:buFont typeface="Calibri" pitchFamily="34" charset="0"/>
              <a:buNone/>
            </a:pPr>
            <a:r>
              <a:rPr lang="en-US" altLang="en-US" sz="2800" b="1" smtClean="0">
                <a:solidFill>
                  <a:srgbClr val="5C9256"/>
                </a:solidFill>
                <a:latin typeface="Tahoma" pitchFamily="34" charset="0"/>
                <a:ea typeface="ＭＳ Ｐゴシック" pitchFamily="34" charset="-128"/>
              </a:rPr>
              <a:t>Animal Fat </a:t>
            </a:r>
          </a:p>
          <a:p>
            <a:pPr marL="0" indent="0" algn="ctr" eaLnBrk="1" hangingPunct="1">
              <a:buFont typeface="Calibri" pitchFamily="34" charset="0"/>
              <a:buNone/>
            </a:pPr>
            <a:r>
              <a:rPr lang="en-US" altLang="en-US" sz="1600" b="1" smtClean="0">
                <a:solidFill>
                  <a:srgbClr val="5C9256"/>
                </a:solidFill>
                <a:latin typeface="Tahoma" pitchFamily="34" charset="0"/>
                <a:ea typeface="ＭＳ Ｐゴシック" pitchFamily="34" charset="-128"/>
              </a:rPr>
              <a:t> </a:t>
            </a:r>
          </a:p>
          <a:p>
            <a:pPr marL="0" indent="0" algn="ctr" eaLnBrk="1" hangingPunct="1">
              <a:buFont typeface="Calibri" pitchFamily="34" charset="0"/>
              <a:buNone/>
            </a:pPr>
            <a:r>
              <a:rPr lang="en-US" altLang="en-US" sz="2800" b="1" smtClean="0">
                <a:solidFill>
                  <a:srgbClr val="5C9256"/>
                </a:solidFill>
                <a:latin typeface="Tahoma" pitchFamily="34" charset="0"/>
                <a:ea typeface="ＭＳ Ｐゴシック" pitchFamily="34" charset="-128"/>
              </a:rPr>
              <a:t>+</a:t>
            </a:r>
            <a:r>
              <a:rPr lang="en-US" altLang="en-US" sz="1600" b="1" smtClean="0">
                <a:solidFill>
                  <a:srgbClr val="5C9256"/>
                </a:solidFill>
                <a:latin typeface="Tahoma" pitchFamily="34" charset="0"/>
                <a:ea typeface="ＭＳ Ｐゴシック" pitchFamily="34" charset="-128"/>
              </a:rPr>
              <a:t> </a:t>
            </a:r>
          </a:p>
          <a:p>
            <a:pPr marL="0" indent="0" algn="ctr" eaLnBrk="1" hangingPunct="1">
              <a:buFont typeface="Calibri" pitchFamily="34" charset="0"/>
              <a:buNone/>
            </a:pPr>
            <a:endParaRPr lang="en-US" altLang="en-US" sz="1600" b="1" smtClean="0">
              <a:solidFill>
                <a:srgbClr val="5C9256"/>
              </a:solidFill>
              <a:latin typeface="Tahoma" pitchFamily="34" charset="0"/>
              <a:ea typeface="ＭＳ Ｐゴシック" pitchFamily="34" charset="-128"/>
            </a:endParaRPr>
          </a:p>
          <a:p>
            <a:pPr marL="0" indent="0" algn="ctr" eaLnBrk="1" hangingPunct="1">
              <a:spcBef>
                <a:spcPct val="0"/>
              </a:spcBef>
              <a:buFont typeface="Calibri" pitchFamily="34" charset="0"/>
              <a:buNone/>
            </a:pPr>
            <a:r>
              <a:rPr lang="en-US" altLang="en-US" sz="2800" b="1" smtClean="0">
                <a:solidFill>
                  <a:srgbClr val="5C9256"/>
                </a:solidFill>
                <a:latin typeface="Tahoma" pitchFamily="34" charset="0"/>
                <a:ea typeface="ＭＳ Ｐゴシック" pitchFamily="34" charset="-128"/>
              </a:rPr>
              <a:t>10 Lbs.</a:t>
            </a:r>
          </a:p>
          <a:p>
            <a:pPr marL="0" indent="0" algn="ctr" eaLnBrk="1" hangingPunct="1">
              <a:spcBef>
                <a:spcPct val="0"/>
              </a:spcBef>
              <a:buFont typeface="Calibri" pitchFamily="34" charset="0"/>
              <a:buNone/>
            </a:pPr>
            <a:r>
              <a:rPr lang="en-US" altLang="en-US" sz="2800" b="1" smtClean="0">
                <a:solidFill>
                  <a:srgbClr val="5C9256"/>
                </a:solidFill>
                <a:latin typeface="Tahoma" pitchFamily="34" charset="0"/>
                <a:ea typeface="ＭＳ Ｐゴシック" pitchFamily="34" charset="-128"/>
              </a:rPr>
              <a:t>Alcohol</a:t>
            </a:r>
            <a:r>
              <a:rPr lang="en-US" altLang="en-US" sz="2400" b="1" smtClean="0">
                <a:solidFill>
                  <a:srgbClr val="5C9256"/>
                </a:solidFill>
                <a:ea typeface="ＭＳ Ｐゴシック" pitchFamily="34" charset="-128"/>
              </a:rPr>
              <a:t>      </a:t>
            </a:r>
          </a:p>
        </p:txBody>
      </p:sp>
      <p:sp>
        <p:nvSpPr>
          <p:cNvPr id="117764" name="Rectangle 5"/>
          <p:cNvSpPr>
            <a:spLocks noChangeArrowheads="1"/>
          </p:cNvSpPr>
          <p:nvPr/>
        </p:nvSpPr>
        <p:spPr bwMode="auto">
          <a:xfrm>
            <a:off x="5829300" y="2024063"/>
            <a:ext cx="26066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1" rIns="92066" bIns="46031"/>
          <a:lstStyle>
            <a:lvl1pPr marL="336550" indent="-336550" defTabSz="822325">
              <a:defRPr>
                <a:solidFill>
                  <a:schemeClr val="tx1"/>
                </a:solidFill>
                <a:latin typeface="Calibri" pitchFamily="34" charset="0"/>
              </a:defRPr>
            </a:lvl1pPr>
            <a:lvl2pPr marL="742950" indent="-285750" defTabSz="822325">
              <a:defRPr>
                <a:solidFill>
                  <a:schemeClr val="tx1"/>
                </a:solidFill>
                <a:latin typeface="Calibri" pitchFamily="34" charset="0"/>
              </a:defRPr>
            </a:lvl2pPr>
            <a:lvl3pPr marL="1143000" indent="-228600" defTabSz="822325">
              <a:defRPr>
                <a:solidFill>
                  <a:schemeClr val="tx1"/>
                </a:solidFill>
                <a:latin typeface="Calibri" pitchFamily="34" charset="0"/>
              </a:defRPr>
            </a:lvl3pPr>
            <a:lvl4pPr marL="1600200" indent="-228600" defTabSz="822325">
              <a:defRPr>
                <a:solidFill>
                  <a:schemeClr val="tx1"/>
                </a:solidFill>
                <a:latin typeface="Calibri" pitchFamily="34" charset="0"/>
              </a:defRPr>
            </a:lvl4pPr>
            <a:lvl5pPr marL="2057400" indent="-228600" defTabSz="822325">
              <a:defRPr>
                <a:solidFill>
                  <a:schemeClr val="tx1"/>
                </a:solidFill>
                <a:latin typeface="Calibri" pitchFamily="34" charset="0"/>
              </a:defRPr>
            </a:lvl5pPr>
            <a:lvl6pPr marL="2514600" indent="-228600" defTabSz="822325" fontAlgn="base">
              <a:spcBef>
                <a:spcPct val="0"/>
              </a:spcBef>
              <a:spcAft>
                <a:spcPct val="0"/>
              </a:spcAft>
              <a:defRPr>
                <a:solidFill>
                  <a:schemeClr val="tx1"/>
                </a:solidFill>
                <a:latin typeface="Calibri" pitchFamily="34" charset="0"/>
              </a:defRPr>
            </a:lvl6pPr>
            <a:lvl7pPr marL="2971800" indent="-228600" defTabSz="822325" fontAlgn="base">
              <a:spcBef>
                <a:spcPct val="0"/>
              </a:spcBef>
              <a:spcAft>
                <a:spcPct val="0"/>
              </a:spcAft>
              <a:defRPr>
                <a:solidFill>
                  <a:schemeClr val="tx1"/>
                </a:solidFill>
                <a:latin typeface="Calibri" pitchFamily="34" charset="0"/>
              </a:defRPr>
            </a:lvl7pPr>
            <a:lvl8pPr marL="3429000" indent="-228600" defTabSz="822325" fontAlgn="base">
              <a:spcBef>
                <a:spcPct val="0"/>
              </a:spcBef>
              <a:spcAft>
                <a:spcPct val="0"/>
              </a:spcAft>
              <a:defRPr>
                <a:solidFill>
                  <a:schemeClr val="tx1"/>
                </a:solidFill>
                <a:latin typeface="Calibri" pitchFamily="34" charset="0"/>
              </a:defRPr>
            </a:lvl8pPr>
            <a:lvl9pPr marL="3886200" indent="-228600" defTabSz="822325" fontAlgn="base">
              <a:spcBef>
                <a:spcPct val="0"/>
              </a:spcBef>
              <a:spcAft>
                <a:spcPct val="0"/>
              </a:spcAft>
              <a:defRPr>
                <a:solidFill>
                  <a:schemeClr val="tx1"/>
                </a:solidFill>
                <a:latin typeface="Calibri" pitchFamily="34" charset="0"/>
              </a:defRPr>
            </a:lvl9pPr>
          </a:lstStyle>
          <a:p>
            <a:pPr algn="ctr" eaLnBrk="0" hangingPunct="0">
              <a:lnSpc>
                <a:spcPct val="90000"/>
              </a:lnSpc>
              <a:spcBef>
                <a:spcPct val="20000"/>
              </a:spcBef>
              <a:buClr>
                <a:srgbClr val="194431"/>
              </a:buClr>
              <a:buSzPct val="85000"/>
            </a:pPr>
            <a:r>
              <a:rPr lang="en-US" altLang="en-US" sz="2800" b="1">
                <a:solidFill>
                  <a:srgbClr val="5C9256"/>
                </a:solidFill>
                <a:latin typeface="Tahoma" pitchFamily="34" charset="0"/>
                <a:ea typeface="ＭＳ Ｐゴシック" pitchFamily="34" charset="-128"/>
              </a:rPr>
              <a:t>100 Lbs.</a:t>
            </a:r>
          </a:p>
          <a:p>
            <a:pPr algn="ctr" eaLnBrk="0" hangingPunct="0">
              <a:lnSpc>
                <a:spcPct val="90000"/>
              </a:lnSpc>
              <a:spcBef>
                <a:spcPct val="20000"/>
              </a:spcBef>
              <a:buClr>
                <a:srgbClr val="194431"/>
              </a:buClr>
              <a:buSzPct val="85000"/>
            </a:pPr>
            <a:r>
              <a:rPr lang="en-US" altLang="en-US" sz="2800" b="1">
                <a:solidFill>
                  <a:srgbClr val="5C9256"/>
                </a:solidFill>
                <a:latin typeface="Tahoma" pitchFamily="34" charset="0"/>
                <a:ea typeface="ＭＳ Ｐゴシック" pitchFamily="34" charset="-128"/>
              </a:rPr>
              <a:t>Biodiesel</a:t>
            </a:r>
          </a:p>
          <a:p>
            <a:pPr algn="ctr" eaLnBrk="0" hangingPunct="0">
              <a:lnSpc>
                <a:spcPct val="90000"/>
              </a:lnSpc>
              <a:spcBef>
                <a:spcPct val="20000"/>
              </a:spcBef>
              <a:buClr>
                <a:srgbClr val="194431"/>
              </a:buClr>
              <a:buSzPct val="85000"/>
            </a:pPr>
            <a:r>
              <a:rPr lang="en-US" altLang="en-US" b="1">
                <a:solidFill>
                  <a:srgbClr val="5C9256"/>
                </a:solidFill>
                <a:latin typeface="Tahoma" pitchFamily="34" charset="0"/>
                <a:ea typeface="ＭＳ Ｐゴシック" pitchFamily="34" charset="-128"/>
              </a:rPr>
              <a:t> </a:t>
            </a:r>
          </a:p>
          <a:p>
            <a:pPr algn="ctr" eaLnBrk="0" hangingPunct="0">
              <a:lnSpc>
                <a:spcPct val="90000"/>
              </a:lnSpc>
              <a:spcBef>
                <a:spcPct val="20000"/>
              </a:spcBef>
              <a:buClr>
                <a:srgbClr val="194431"/>
              </a:buClr>
              <a:buSzPct val="85000"/>
            </a:pPr>
            <a:endParaRPr lang="en-US" altLang="en-US" sz="2800" b="1">
              <a:solidFill>
                <a:srgbClr val="5C9256"/>
              </a:solidFill>
              <a:latin typeface="Tahoma" pitchFamily="34" charset="0"/>
              <a:ea typeface="ＭＳ Ｐゴシック" pitchFamily="34" charset="-128"/>
            </a:endParaRPr>
          </a:p>
          <a:p>
            <a:pPr algn="ctr" eaLnBrk="0" hangingPunct="0">
              <a:lnSpc>
                <a:spcPct val="90000"/>
              </a:lnSpc>
              <a:spcBef>
                <a:spcPct val="20000"/>
              </a:spcBef>
              <a:buClr>
                <a:srgbClr val="194431"/>
              </a:buClr>
              <a:buSzPct val="85000"/>
            </a:pPr>
            <a:r>
              <a:rPr lang="en-US" altLang="en-US" sz="2800" b="1">
                <a:solidFill>
                  <a:srgbClr val="5C9256"/>
                </a:solidFill>
                <a:latin typeface="Tahoma" pitchFamily="34" charset="0"/>
                <a:ea typeface="ＭＳ Ｐゴシック" pitchFamily="34" charset="-128"/>
              </a:rPr>
              <a:t>+</a:t>
            </a:r>
          </a:p>
          <a:p>
            <a:pPr algn="ctr" eaLnBrk="0" hangingPunct="0">
              <a:lnSpc>
                <a:spcPct val="90000"/>
              </a:lnSpc>
              <a:spcBef>
                <a:spcPct val="20000"/>
              </a:spcBef>
              <a:buClr>
                <a:srgbClr val="194431"/>
              </a:buClr>
              <a:buSzPct val="85000"/>
            </a:pPr>
            <a:endParaRPr lang="en-US" altLang="en-US" sz="2800" b="1">
              <a:solidFill>
                <a:srgbClr val="5C9256"/>
              </a:solidFill>
              <a:latin typeface="Tahoma" pitchFamily="34" charset="0"/>
              <a:ea typeface="ＭＳ Ｐゴシック" pitchFamily="34" charset="-128"/>
            </a:endParaRPr>
          </a:p>
          <a:p>
            <a:pPr algn="ctr" eaLnBrk="0" hangingPunct="0">
              <a:lnSpc>
                <a:spcPct val="90000"/>
              </a:lnSpc>
              <a:spcBef>
                <a:spcPct val="20000"/>
              </a:spcBef>
              <a:buClr>
                <a:srgbClr val="194431"/>
              </a:buClr>
              <a:buSzPct val="85000"/>
            </a:pPr>
            <a:r>
              <a:rPr lang="en-US" altLang="en-US" sz="2800" b="1">
                <a:solidFill>
                  <a:srgbClr val="5C9256"/>
                </a:solidFill>
                <a:latin typeface="Tahoma" pitchFamily="34" charset="0"/>
                <a:ea typeface="ＭＳ Ｐゴシック" pitchFamily="34" charset="-128"/>
              </a:rPr>
              <a:t>10 Lbs.</a:t>
            </a:r>
          </a:p>
          <a:p>
            <a:pPr algn="ctr" eaLnBrk="0" hangingPunct="0">
              <a:lnSpc>
                <a:spcPct val="90000"/>
              </a:lnSpc>
              <a:spcBef>
                <a:spcPct val="20000"/>
              </a:spcBef>
              <a:buClr>
                <a:srgbClr val="194431"/>
              </a:buClr>
              <a:buSzPct val="85000"/>
            </a:pPr>
            <a:r>
              <a:rPr lang="en-US" altLang="en-US" sz="2800" b="1">
                <a:solidFill>
                  <a:srgbClr val="5C9256"/>
                </a:solidFill>
                <a:latin typeface="Tahoma" pitchFamily="34" charset="0"/>
                <a:ea typeface="ＭＳ Ｐゴシック" pitchFamily="34" charset="-128"/>
              </a:rPr>
              <a:t>Glycerine</a:t>
            </a:r>
          </a:p>
        </p:txBody>
      </p:sp>
      <p:sp>
        <p:nvSpPr>
          <p:cNvPr id="117765" name="Text Box 6"/>
          <p:cNvSpPr txBox="1">
            <a:spLocks noChangeArrowheads="1"/>
          </p:cNvSpPr>
          <p:nvPr/>
        </p:nvSpPr>
        <p:spPr bwMode="auto">
          <a:xfrm>
            <a:off x="2566988" y="1336675"/>
            <a:ext cx="4029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27" tIns="45716" rIns="91427" bIns="45716">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2400" u="sng">
                <a:solidFill>
                  <a:srgbClr val="0000FF"/>
                </a:solidFill>
                <a:latin typeface="Tahoma" pitchFamily="34" charset="0"/>
              </a:rPr>
              <a:t>In the presence of a catalyst</a:t>
            </a:r>
          </a:p>
        </p:txBody>
      </p:sp>
      <p:sp>
        <p:nvSpPr>
          <p:cNvPr id="117766" name="Text Box 7"/>
          <p:cNvSpPr txBox="1">
            <a:spLocks noChangeArrowheads="1"/>
          </p:cNvSpPr>
          <p:nvPr/>
        </p:nvSpPr>
        <p:spPr bwMode="auto">
          <a:xfrm>
            <a:off x="404813" y="1300163"/>
            <a:ext cx="1733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27" tIns="45716" rIns="91427" bIns="45716">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2400" u="sng">
                <a:solidFill>
                  <a:srgbClr val="0000FF"/>
                </a:solidFill>
                <a:latin typeface="Tahoma" pitchFamily="34" charset="0"/>
              </a:rPr>
              <a:t>Reacting</a:t>
            </a:r>
            <a:r>
              <a:rPr lang="en-US" altLang="en-US" sz="2400">
                <a:solidFill>
                  <a:srgbClr val="0000FF"/>
                </a:solidFill>
                <a:latin typeface="Tahoma" pitchFamily="34" charset="0"/>
              </a:rPr>
              <a:t>: </a:t>
            </a:r>
          </a:p>
        </p:txBody>
      </p:sp>
      <p:sp>
        <p:nvSpPr>
          <p:cNvPr id="117767" name="Text Box 8"/>
          <p:cNvSpPr txBox="1">
            <a:spLocks noChangeArrowheads="1"/>
          </p:cNvSpPr>
          <p:nvPr/>
        </p:nvSpPr>
        <p:spPr bwMode="auto">
          <a:xfrm>
            <a:off x="6867525" y="1265238"/>
            <a:ext cx="11255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27" tIns="45716" rIns="91427" bIns="45716">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2400" u="sng">
                <a:solidFill>
                  <a:srgbClr val="0000FF"/>
                </a:solidFill>
                <a:latin typeface="Tahoma" pitchFamily="34" charset="0"/>
              </a:rPr>
              <a:t>Yields</a:t>
            </a:r>
            <a:r>
              <a:rPr lang="en-US" altLang="en-US" sz="2400">
                <a:solidFill>
                  <a:srgbClr val="0000FF"/>
                </a:solidFill>
                <a:latin typeface="Tahoma" pitchFamily="34" charset="0"/>
              </a:rPr>
              <a:t>:</a:t>
            </a:r>
          </a:p>
        </p:txBody>
      </p:sp>
      <p:sp>
        <p:nvSpPr>
          <p:cNvPr id="117768" name="TextBox 2"/>
          <p:cNvSpPr txBox="1">
            <a:spLocks noChangeArrowheads="1"/>
          </p:cNvSpPr>
          <p:nvPr/>
        </p:nvSpPr>
        <p:spPr bwMode="auto">
          <a:xfrm>
            <a:off x="222250" y="5822950"/>
            <a:ext cx="8824913"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91" tIns="32144" rIns="64291" bIns="32144">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eaLnBrk="1" hangingPunct="1">
              <a:lnSpc>
                <a:spcPct val="100000"/>
              </a:lnSpc>
              <a:spcBef>
                <a:spcPct val="0"/>
              </a:spcBef>
              <a:spcAft>
                <a:spcPct val="0"/>
              </a:spcAft>
              <a:buClrTx/>
              <a:buSzTx/>
              <a:buFontTx/>
              <a:buNone/>
            </a:pPr>
            <a:r>
              <a:rPr lang="en-US" altLang="en-US" sz="2400">
                <a:solidFill>
                  <a:srgbClr val="0000FF"/>
                </a:solidFill>
                <a:latin typeface="Arial" pitchFamily="34" charset="0"/>
              </a:rPr>
              <a:t>Produces mono-alkyl esters – chemically similar to diesel fuel</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Title 3"/>
          <p:cNvSpPr>
            <a:spLocks noGrp="1"/>
          </p:cNvSpPr>
          <p:nvPr>
            <p:ph type="title"/>
          </p:nvPr>
        </p:nvSpPr>
        <p:spPr>
          <a:xfrm>
            <a:off x="4114950" y="274638"/>
            <a:ext cx="4146550" cy="544871"/>
          </a:xfrm>
        </p:spPr>
        <p:txBody>
          <a:bodyPr/>
          <a:lstStyle/>
          <a:p>
            <a:pPr eaLnBrk="1" hangingPunct="1">
              <a:defRPr/>
            </a:pPr>
            <a:r>
              <a:rPr lang="en-US" sz="3200" dirty="0">
                <a:latin typeface="Calibri" charset="0"/>
                <a:ea typeface="MS PGothic" charset="0"/>
              </a:rPr>
              <a:t>Domestic Feedstocks</a:t>
            </a:r>
          </a:p>
        </p:txBody>
      </p:sp>
      <p:grpSp>
        <p:nvGrpSpPr>
          <p:cNvPr id="118787" name="Group 24"/>
          <p:cNvGrpSpPr>
            <a:grpSpLocks/>
          </p:cNvGrpSpPr>
          <p:nvPr/>
        </p:nvGrpSpPr>
        <p:grpSpPr bwMode="auto">
          <a:xfrm>
            <a:off x="4650140" y="2593256"/>
            <a:ext cx="2044700" cy="2023408"/>
            <a:chOff x="6529512" y="3455699"/>
            <a:chExt cx="2044700" cy="2023287"/>
          </a:xfrm>
        </p:grpSpPr>
        <p:pic>
          <p:nvPicPr>
            <p:cNvPr id="118811" name="Picture 16" descr="ethanol_planth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5900" y="3455699"/>
              <a:ext cx="2002190" cy="1500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812" name="TextBox 20"/>
            <p:cNvSpPr txBox="1">
              <a:spLocks noChangeArrowheads="1"/>
            </p:cNvSpPr>
            <p:nvPr/>
          </p:nvSpPr>
          <p:spPr bwMode="auto">
            <a:xfrm>
              <a:off x="6529512" y="4955797"/>
              <a:ext cx="2044700" cy="52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1400" dirty="0">
                  <a:solidFill>
                    <a:srgbClr val="000000"/>
                  </a:solidFill>
                  <a:latin typeface="Arial" pitchFamily="34" charset="0"/>
                </a:rPr>
                <a:t>Corn Oil </a:t>
              </a:r>
              <a:r>
                <a:rPr lang="en-US" altLang="en-US" sz="1400" dirty="0" smtClean="0">
                  <a:solidFill>
                    <a:srgbClr val="000000"/>
                  </a:solidFill>
                  <a:latin typeface="Arial" pitchFamily="34" charset="0"/>
                </a:rPr>
                <a:t>By-Product from Ethanol Plants</a:t>
              </a:r>
              <a:endParaRPr lang="en-US" altLang="en-US" sz="1400" dirty="0">
                <a:solidFill>
                  <a:srgbClr val="000000"/>
                </a:solidFill>
                <a:latin typeface="Arial" pitchFamily="34" charset="0"/>
              </a:endParaRPr>
            </a:p>
          </p:txBody>
        </p:sp>
      </p:grpSp>
      <p:grpSp>
        <p:nvGrpSpPr>
          <p:cNvPr id="118788" name="Group 25"/>
          <p:cNvGrpSpPr>
            <a:grpSpLocks/>
          </p:cNvGrpSpPr>
          <p:nvPr/>
        </p:nvGrpSpPr>
        <p:grpSpPr bwMode="auto">
          <a:xfrm>
            <a:off x="2520950" y="1341110"/>
            <a:ext cx="2044700" cy="2165350"/>
            <a:chOff x="3278188" y="1689100"/>
            <a:chExt cx="2044700" cy="2164824"/>
          </a:xfrm>
        </p:grpSpPr>
        <p:pic>
          <p:nvPicPr>
            <p:cNvPr id="118809" name="Picture 15" descr="deep-fryer-l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8188" y="1689100"/>
              <a:ext cx="20193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810" name="TextBox 21"/>
            <p:cNvSpPr txBox="1">
              <a:spLocks noChangeArrowheads="1"/>
            </p:cNvSpPr>
            <p:nvPr/>
          </p:nvSpPr>
          <p:spPr bwMode="auto">
            <a:xfrm>
              <a:off x="3278188" y="3546135"/>
              <a:ext cx="2044700" cy="30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1400">
                  <a:solidFill>
                    <a:srgbClr val="000000"/>
                  </a:solidFill>
                  <a:latin typeface="Arial" pitchFamily="34" charset="0"/>
                </a:rPr>
                <a:t>Yellow Grease</a:t>
              </a:r>
            </a:p>
          </p:txBody>
        </p:sp>
      </p:grpSp>
      <p:grpSp>
        <p:nvGrpSpPr>
          <p:cNvPr id="118789" name="Group 23"/>
          <p:cNvGrpSpPr>
            <a:grpSpLocks/>
          </p:cNvGrpSpPr>
          <p:nvPr/>
        </p:nvGrpSpPr>
        <p:grpSpPr bwMode="auto">
          <a:xfrm>
            <a:off x="4686528" y="962085"/>
            <a:ext cx="2044700" cy="1612900"/>
            <a:chOff x="6565900" y="1625273"/>
            <a:chExt cx="2044700" cy="1613029"/>
          </a:xfrm>
        </p:grpSpPr>
        <p:pic>
          <p:nvPicPr>
            <p:cNvPr id="118807" name="Picture 17" descr="poultry_big.jpg"/>
            <p:cNvPicPr>
              <a:picLocks noChangeAspect="1"/>
            </p:cNvPicPr>
            <p:nvPr/>
          </p:nvPicPr>
          <p:blipFill>
            <a:blip r:embed="rId5">
              <a:extLst>
                <a:ext uri="{28A0092B-C50C-407E-A947-70E740481C1C}">
                  <a14:useLocalDpi xmlns:a14="http://schemas.microsoft.com/office/drawing/2010/main" val="0"/>
                </a:ext>
              </a:extLst>
            </a:blip>
            <a:srcRect l="2835" t="4224" r="2835" b="4224"/>
            <a:stretch>
              <a:fillRect/>
            </a:stretch>
          </p:blipFill>
          <p:spPr bwMode="auto">
            <a:xfrm>
              <a:off x="6565900" y="1625273"/>
              <a:ext cx="2008312" cy="130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808" name="TextBox 22"/>
            <p:cNvSpPr txBox="1">
              <a:spLocks noChangeArrowheads="1"/>
            </p:cNvSpPr>
            <p:nvPr/>
          </p:nvSpPr>
          <p:spPr bwMode="auto">
            <a:xfrm>
              <a:off x="6565900" y="2933477"/>
              <a:ext cx="2044700" cy="3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1400" dirty="0" smtClean="0">
                  <a:solidFill>
                    <a:srgbClr val="000000"/>
                  </a:solidFill>
                  <a:latin typeface="Arial" pitchFamily="34" charset="0"/>
                </a:rPr>
                <a:t>Poultry Fats</a:t>
              </a:r>
              <a:endParaRPr lang="en-US" altLang="en-US" sz="1400" dirty="0">
                <a:solidFill>
                  <a:srgbClr val="000000"/>
                </a:solidFill>
                <a:latin typeface="Arial" pitchFamily="34" charset="0"/>
              </a:endParaRPr>
            </a:p>
          </p:txBody>
        </p:sp>
      </p:grpSp>
      <p:grpSp>
        <p:nvGrpSpPr>
          <p:cNvPr id="118791" name="Group 33"/>
          <p:cNvGrpSpPr>
            <a:grpSpLocks/>
          </p:cNvGrpSpPr>
          <p:nvPr/>
        </p:nvGrpSpPr>
        <p:grpSpPr bwMode="auto">
          <a:xfrm>
            <a:off x="4699541" y="4743826"/>
            <a:ext cx="1873787" cy="1550241"/>
            <a:chOff x="4729038" y="4802559"/>
            <a:chExt cx="2044700" cy="1909457"/>
          </a:xfrm>
        </p:grpSpPr>
        <p:sp>
          <p:nvSpPr>
            <p:cNvPr id="118803" name="TextBox 18"/>
            <p:cNvSpPr txBox="1">
              <a:spLocks noChangeArrowheads="1"/>
            </p:cNvSpPr>
            <p:nvPr/>
          </p:nvSpPr>
          <p:spPr bwMode="auto">
            <a:xfrm>
              <a:off x="4729038" y="6407264"/>
              <a:ext cx="2044700" cy="304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1400">
                  <a:solidFill>
                    <a:srgbClr val="000000"/>
                  </a:solidFill>
                  <a:latin typeface="Arial" pitchFamily="34" charset="0"/>
                </a:rPr>
                <a:t>Camelina Oil</a:t>
              </a:r>
            </a:p>
          </p:txBody>
        </p:sp>
        <p:pic>
          <p:nvPicPr>
            <p:cNvPr id="118804" name="Picture 31" descr="camelina_close.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29038" y="4802559"/>
              <a:ext cx="2044700" cy="163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8792" name="Group 34"/>
          <p:cNvGrpSpPr>
            <a:grpSpLocks/>
          </p:cNvGrpSpPr>
          <p:nvPr/>
        </p:nvGrpSpPr>
        <p:grpSpPr bwMode="auto">
          <a:xfrm>
            <a:off x="6881646" y="2928568"/>
            <a:ext cx="2044700" cy="3365500"/>
            <a:chOff x="6894886" y="1379643"/>
            <a:chExt cx="2044700" cy="3364573"/>
          </a:xfrm>
        </p:grpSpPr>
        <p:pic>
          <p:nvPicPr>
            <p:cNvPr id="118801" name="Picture 30" descr="45 Dried Soybean.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931274" y="1379643"/>
              <a:ext cx="2008312" cy="301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802" name="TextBox 32"/>
            <p:cNvSpPr txBox="1">
              <a:spLocks noChangeArrowheads="1"/>
            </p:cNvSpPr>
            <p:nvPr/>
          </p:nvSpPr>
          <p:spPr bwMode="auto">
            <a:xfrm>
              <a:off x="6894886" y="4436466"/>
              <a:ext cx="2044700" cy="30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1400">
                  <a:solidFill>
                    <a:srgbClr val="000000"/>
                  </a:solidFill>
                  <a:latin typeface="Arial" pitchFamily="34" charset="0"/>
                </a:rPr>
                <a:t>Soybean Oil</a:t>
              </a:r>
            </a:p>
          </p:txBody>
        </p:sp>
      </p:grpSp>
      <p:grpSp>
        <p:nvGrpSpPr>
          <p:cNvPr id="118793" name="Group 44"/>
          <p:cNvGrpSpPr>
            <a:grpSpLocks/>
          </p:cNvGrpSpPr>
          <p:nvPr/>
        </p:nvGrpSpPr>
        <p:grpSpPr bwMode="auto">
          <a:xfrm>
            <a:off x="279401" y="1570160"/>
            <a:ext cx="2024062" cy="1622425"/>
            <a:chOff x="269346" y="3075631"/>
            <a:chExt cx="2024944" cy="1621859"/>
          </a:xfrm>
        </p:grpSpPr>
        <p:pic>
          <p:nvPicPr>
            <p:cNvPr id="118799" name="Picture 37" descr="Cotton_Seed_Oil.jpg"/>
            <p:cNvPicPr>
              <a:picLocks noChangeAspect="1"/>
            </p:cNvPicPr>
            <p:nvPr/>
          </p:nvPicPr>
          <p:blipFill>
            <a:blip r:embed="rId8">
              <a:extLst>
                <a:ext uri="{28A0092B-C50C-407E-A947-70E740481C1C}">
                  <a14:useLocalDpi xmlns:a14="http://schemas.microsoft.com/office/drawing/2010/main" val="0"/>
                </a:ext>
              </a:extLst>
            </a:blip>
            <a:srcRect b="4324"/>
            <a:stretch>
              <a:fillRect/>
            </a:stretch>
          </p:blipFill>
          <p:spPr bwMode="auto">
            <a:xfrm>
              <a:off x="269346" y="3075631"/>
              <a:ext cx="2024944" cy="135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800" name="TextBox 40"/>
            <p:cNvSpPr txBox="1">
              <a:spLocks noChangeArrowheads="1"/>
            </p:cNvSpPr>
            <p:nvPr/>
          </p:nvSpPr>
          <p:spPr bwMode="auto">
            <a:xfrm>
              <a:off x="278875" y="4392796"/>
              <a:ext cx="1956652" cy="30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1400">
                  <a:solidFill>
                    <a:srgbClr val="000000"/>
                  </a:solidFill>
                  <a:latin typeface="Arial" pitchFamily="34" charset="0"/>
                </a:rPr>
                <a:t>Cottonseed Oil</a:t>
              </a:r>
            </a:p>
          </p:txBody>
        </p:sp>
      </p:grpSp>
      <p:grpSp>
        <p:nvGrpSpPr>
          <p:cNvPr id="118794" name="Group 43"/>
          <p:cNvGrpSpPr>
            <a:grpSpLocks/>
          </p:cNvGrpSpPr>
          <p:nvPr/>
        </p:nvGrpSpPr>
        <p:grpSpPr bwMode="auto">
          <a:xfrm>
            <a:off x="827297" y="3830128"/>
            <a:ext cx="3287653" cy="2156105"/>
            <a:chOff x="292100" y="4748610"/>
            <a:chExt cx="2019300" cy="1588205"/>
          </a:xfrm>
        </p:grpSpPr>
        <p:sp>
          <p:nvSpPr>
            <p:cNvPr id="118797" name="TextBox 39"/>
            <p:cNvSpPr txBox="1">
              <a:spLocks noChangeArrowheads="1"/>
            </p:cNvSpPr>
            <p:nvPr/>
          </p:nvSpPr>
          <p:spPr bwMode="auto">
            <a:xfrm>
              <a:off x="292100" y="6094418"/>
              <a:ext cx="198174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r>
                <a:rPr lang="en-US" altLang="en-US" sz="1400">
                  <a:solidFill>
                    <a:srgbClr val="000000"/>
                  </a:solidFill>
                  <a:latin typeface="Arial" pitchFamily="34" charset="0"/>
                </a:rPr>
                <a:t>Canola Oil</a:t>
              </a:r>
            </a:p>
          </p:txBody>
        </p:sp>
        <p:pic>
          <p:nvPicPr>
            <p:cNvPr id="118798" name="Picture 8" descr="IMG_5639.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2285" y="4748610"/>
              <a:ext cx="2019115" cy="134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8796" name="Slide Number Placeholder 30"/>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668338" indent="-255588"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027113" indent="-204788"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438275" indent="-204788"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1851025" indent="-204788"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308225" indent="-204788"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765425" indent="-204788"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222625" indent="-204788"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679825" indent="-204788"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fontAlgn="base">
              <a:lnSpc>
                <a:spcPct val="100000"/>
              </a:lnSpc>
              <a:spcBef>
                <a:spcPct val="0"/>
              </a:spcBef>
              <a:spcAft>
                <a:spcPct val="0"/>
              </a:spcAft>
              <a:buClrTx/>
              <a:buSzTx/>
              <a:buFontTx/>
              <a:buNone/>
            </a:pPr>
            <a:fld id="{6F2F0B17-F259-41E1-9CC7-C7154167DB28}" type="slidenum">
              <a:rPr lang="en-US" altLang="en-US" sz="1200" smtClean="0">
                <a:solidFill>
                  <a:srgbClr val="898989"/>
                </a:solidFill>
              </a:rPr>
              <a:pPr fontAlgn="base">
                <a:lnSpc>
                  <a:spcPct val="100000"/>
                </a:lnSpc>
                <a:spcBef>
                  <a:spcPct val="0"/>
                </a:spcBef>
                <a:spcAft>
                  <a:spcPct val="0"/>
                </a:spcAft>
                <a:buClrTx/>
                <a:buSzTx/>
                <a:buFontTx/>
                <a:buNone/>
              </a:pPr>
              <a:t>7</a:t>
            </a:fld>
            <a:endParaRPr lang="en-US" altLang="en-US" sz="1200" smtClean="0">
              <a:solidFill>
                <a:srgbClr val="898989"/>
              </a:solidFill>
            </a:endParaRPr>
          </a:p>
        </p:txBody>
      </p:sp>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40923" y="819509"/>
            <a:ext cx="1996158" cy="1563919"/>
          </a:xfrm>
          <a:prstGeom prst="rect">
            <a:avLst/>
          </a:prstGeom>
        </p:spPr>
      </p:pic>
      <p:sp>
        <p:nvSpPr>
          <p:cNvPr id="3" name="TextBox 2"/>
          <p:cNvSpPr txBox="1"/>
          <p:nvPr/>
        </p:nvSpPr>
        <p:spPr>
          <a:xfrm>
            <a:off x="7072554" y="2422584"/>
            <a:ext cx="1532895" cy="369332"/>
          </a:xfrm>
          <a:prstGeom prst="rect">
            <a:avLst/>
          </a:prstGeom>
          <a:noFill/>
        </p:spPr>
        <p:txBody>
          <a:bodyPr wrap="square" rtlCol="0">
            <a:spAutoFit/>
          </a:bodyPr>
          <a:lstStyle/>
          <a:p>
            <a:r>
              <a:rPr lang="en-US" dirty="0" smtClean="0"/>
              <a:t>Beef/Pork Fats</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endParaRPr lang="en-US" altLang="en-US" smtClean="0">
              <a:solidFill>
                <a:srgbClr val="898989"/>
              </a:solidFill>
            </a:endParaRPr>
          </a:p>
        </p:txBody>
      </p:sp>
      <p:sp>
        <p:nvSpPr>
          <p:cNvPr id="12083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F25334F-BBCA-465C-AC04-4F1A8D82C55B}" type="slidenum">
              <a:rPr lang="en-US" altLang="en-US" smtClean="0">
                <a:solidFill>
                  <a:srgbClr val="898989"/>
                </a:solidFill>
              </a:rPr>
              <a:pPr fontAlgn="base">
                <a:spcBef>
                  <a:spcPct val="0"/>
                </a:spcBef>
                <a:spcAft>
                  <a:spcPct val="0"/>
                </a:spcAft>
              </a:pPr>
              <a:t>8</a:t>
            </a:fld>
            <a:endParaRPr lang="en-US" altLang="en-US" smtClean="0">
              <a:solidFill>
                <a:srgbClr val="898989"/>
              </a:solidFill>
            </a:endParaRPr>
          </a:p>
        </p:txBody>
      </p:sp>
      <p:pic>
        <p:nvPicPr>
          <p:cNvPr id="1208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95250"/>
            <a:ext cx="8997950" cy="661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endParaRPr lang="en-US"/>
          </a:p>
        </p:txBody>
      </p:sp>
      <p:sp>
        <p:nvSpPr>
          <p:cNvPr id="12185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F8F79CC-7DE4-4BDE-8D8E-761E005B23B2}" type="slidenum">
              <a:rPr lang="en-US" altLang="en-US" smtClean="0">
                <a:solidFill>
                  <a:srgbClr val="FFFFFF"/>
                </a:solidFill>
              </a:rPr>
              <a:pPr fontAlgn="base">
                <a:spcBef>
                  <a:spcPct val="0"/>
                </a:spcBef>
                <a:spcAft>
                  <a:spcPct val="0"/>
                </a:spcAft>
              </a:pPr>
              <a:t>9</a:t>
            </a:fld>
            <a:endParaRPr lang="en-US" altLang="en-US" smtClean="0">
              <a:solidFill>
                <a:srgbClr val="FFFFFF"/>
              </a:solidFill>
            </a:endParaRPr>
          </a:p>
        </p:txBody>
      </p:sp>
      <p:pic>
        <p:nvPicPr>
          <p:cNvPr id="1218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975" y="915988"/>
            <a:ext cx="733425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
          <p:cNvSpPr>
            <a:spLocks noGrp="1" noChangeArrowheads="1"/>
          </p:cNvSpPr>
          <p:nvPr>
            <p:ph type="title"/>
          </p:nvPr>
        </p:nvSpPr>
        <p:spPr>
          <a:xfrm>
            <a:off x="2982913" y="217488"/>
            <a:ext cx="4651375" cy="625475"/>
          </a:xfrm>
        </p:spPr>
        <p:txBody>
          <a:bodyPr>
            <a:normAutofit fontScale="90000"/>
          </a:bodyPr>
          <a:lstStyle/>
          <a:p>
            <a:pPr eaLnBrk="1" hangingPunct="1">
              <a:tabLst>
                <a:tab pos="851324" algn="l"/>
              </a:tabLst>
              <a:defRPr/>
            </a:pPr>
            <a:r>
              <a:rPr lang="en-US" dirty="0" smtClean="0">
                <a:latin typeface="Calibri" charset="0"/>
                <a:ea typeface="MS PGothic" charset="0"/>
              </a:rPr>
              <a:t>Production Plants Dec 2013</a:t>
            </a:r>
            <a:endParaRPr lang="en-US" dirty="0">
              <a:latin typeface="Calibri" charset="0"/>
              <a:ea typeface="MS PGothic" charset="0"/>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p:txBody>
          <a:bodyPr/>
          <a:lstStyle/>
          <a:p>
            <a:r>
              <a:rPr lang="en-US" altLang="en-US" sz="3200" b="1" smtClean="0">
                <a:solidFill>
                  <a:srgbClr val="002060"/>
                </a:solidFill>
              </a:rPr>
              <a:t> </a:t>
            </a:r>
          </a:p>
        </p:txBody>
      </p:sp>
      <p:graphicFrame>
        <p:nvGraphicFramePr>
          <p:cNvPr id="122883" name="Content Placeholder 3"/>
          <p:cNvGraphicFramePr>
            <a:graphicFrameLocks noGrp="1"/>
          </p:cNvGraphicFramePr>
          <p:nvPr>
            <p:ph sz="quarter" idx="1"/>
          </p:nvPr>
        </p:nvGraphicFramePr>
        <p:xfrm>
          <a:off x="160338" y="814388"/>
          <a:ext cx="8816975" cy="4803775"/>
        </p:xfrm>
        <a:graphic>
          <a:graphicData uri="http://schemas.openxmlformats.org/presentationml/2006/ole">
            <mc:AlternateContent xmlns:mc="http://schemas.openxmlformats.org/markup-compatibility/2006">
              <mc:Choice xmlns:v="urn:schemas-microsoft-com:vml" Requires="v">
                <p:oleObj spid="_x0000_s122937" name="Worksheet" r:id="rId5" imgW="8601126" imgH="4686317" progId="Excel.Sheet.8">
                  <p:embed/>
                </p:oleObj>
              </mc:Choice>
              <mc:Fallback>
                <p:oleObj name="Worksheet" r:id="rId5" imgW="8601126" imgH="4686317" progId="Excel.Sheet.8">
                  <p:embed/>
                  <p:pic>
                    <p:nvPicPr>
                      <p:cNvPr id="0" name="Content Placeholder 3"/>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338" y="814388"/>
                        <a:ext cx="8816975" cy="480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884" name="Rectangle 1"/>
          <p:cNvSpPr>
            <a:spLocks noChangeArrowheads="1"/>
          </p:cNvSpPr>
          <p:nvPr/>
        </p:nvSpPr>
        <p:spPr bwMode="auto">
          <a:xfrm>
            <a:off x="771525" y="5735638"/>
            <a:ext cx="7677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defTabSz="914400"/>
            <a:r>
              <a:rPr lang="en-US" altLang="en-US" sz="2400">
                <a:solidFill>
                  <a:srgbClr val="000000"/>
                </a:solidFill>
                <a:latin typeface="Arial" pitchFamily="34" charset="0"/>
                <a:ea typeface="ＭＳ Ｐゴシック" pitchFamily="34" charset="-128"/>
              </a:rPr>
              <a:t>NBB members just set a 10 year vision for volume levels of 4 billion gallons per year by 2022</a:t>
            </a:r>
          </a:p>
        </p:txBody>
      </p:sp>
      <p:sp>
        <p:nvSpPr>
          <p:cNvPr id="122885" name="Rectangle 2"/>
          <p:cNvSpPr txBox="1">
            <a:spLocks noChangeArrowheads="1"/>
          </p:cNvSpPr>
          <p:nvPr/>
        </p:nvSpPr>
        <p:spPr bwMode="auto">
          <a:xfrm>
            <a:off x="457200" y="0"/>
            <a:ext cx="63309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itchFamily="34" charset="0"/>
              <a:buChar char="•"/>
              <a:defRPr sz="3200">
                <a:solidFill>
                  <a:schemeClr val="tx1"/>
                </a:solidFill>
                <a:latin typeface="Franklin Gothic Medium" pitchFamily="34" charset="0"/>
              </a:defRPr>
            </a:lvl1pPr>
            <a:lvl2pPr marL="742950" indent="-285750">
              <a:spcBef>
                <a:spcPct val="20000"/>
              </a:spcBef>
              <a:buFont typeface="Arial" pitchFamily="34" charset="0"/>
              <a:buChar char="–"/>
              <a:defRPr sz="2800">
                <a:solidFill>
                  <a:schemeClr val="tx1"/>
                </a:solidFill>
                <a:latin typeface="Franklin Gothic Medium" pitchFamily="34" charset="0"/>
              </a:defRPr>
            </a:lvl2pPr>
            <a:lvl3pPr marL="1143000" indent="-228600">
              <a:spcBef>
                <a:spcPct val="20000"/>
              </a:spcBef>
              <a:buFont typeface="Arial" pitchFamily="34" charset="0"/>
              <a:buChar char="•"/>
              <a:defRPr sz="2400">
                <a:solidFill>
                  <a:schemeClr val="tx1"/>
                </a:solidFill>
                <a:latin typeface="Franklin Gothic Medium" pitchFamily="34" charset="0"/>
              </a:defRPr>
            </a:lvl3pPr>
            <a:lvl4pPr marL="1600200" indent="-228600">
              <a:spcBef>
                <a:spcPct val="20000"/>
              </a:spcBef>
              <a:buFont typeface="Arial" pitchFamily="34" charset="0"/>
              <a:buChar char="–"/>
              <a:defRPr sz="2000">
                <a:solidFill>
                  <a:schemeClr val="tx1"/>
                </a:solidFill>
                <a:latin typeface="Franklin Gothic Medium" pitchFamily="34" charset="0"/>
              </a:defRPr>
            </a:lvl4pPr>
            <a:lvl5pPr marL="2057400" indent="-228600">
              <a:spcBef>
                <a:spcPct val="20000"/>
              </a:spcBef>
              <a:buFont typeface="Arial" pitchFamily="34" charset="0"/>
              <a:buChar char="»"/>
              <a:defRPr sz="2000">
                <a:solidFill>
                  <a:schemeClr val="tx1"/>
                </a:solidFill>
                <a:latin typeface="Franklin Gothic Medium" pitchFamily="34" charset="0"/>
              </a:defRPr>
            </a:lvl5pPr>
            <a:lvl6pPr marL="2514600" indent="-228600" defTabSz="457200" fontAlgn="base">
              <a:spcBef>
                <a:spcPct val="20000"/>
              </a:spcBef>
              <a:spcAft>
                <a:spcPct val="0"/>
              </a:spcAft>
              <a:buFont typeface="Arial" pitchFamily="34" charset="0"/>
              <a:buChar char="»"/>
              <a:defRPr sz="2000">
                <a:solidFill>
                  <a:schemeClr val="tx1"/>
                </a:solidFill>
                <a:latin typeface="Franklin Gothic Medium" pitchFamily="34" charset="0"/>
              </a:defRPr>
            </a:lvl6pPr>
            <a:lvl7pPr marL="2971800" indent="-228600" defTabSz="457200" fontAlgn="base">
              <a:spcBef>
                <a:spcPct val="20000"/>
              </a:spcBef>
              <a:spcAft>
                <a:spcPct val="0"/>
              </a:spcAft>
              <a:buFont typeface="Arial" pitchFamily="34" charset="0"/>
              <a:buChar char="»"/>
              <a:defRPr sz="2000">
                <a:solidFill>
                  <a:schemeClr val="tx1"/>
                </a:solidFill>
                <a:latin typeface="Franklin Gothic Medium" pitchFamily="34" charset="0"/>
              </a:defRPr>
            </a:lvl7pPr>
            <a:lvl8pPr marL="3429000" indent="-228600" defTabSz="457200" fontAlgn="base">
              <a:spcBef>
                <a:spcPct val="20000"/>
              </a:spcBef>
              <a:spcAft>
                <a:spcPct val="0"/>
              </a:spcAft>
              <a:buFont typeface="Arial" pitchFamily="34" charset="0"/>
              <a:buChar char="»"/>
              <a:defRPr sz="2000">
                <a:solidFill>
                  <a:schemeClr val="tx1"/>
                </a:solidFill>
                <a:latin typeface="Franklin Gothic Medium" pitchFamily="34" charset="0"/>
              </a:defRPr>
            </a:lvl8pPr>
            <a:lvl9pPr marL="3886200" indent="-228600" defTabSz="457200" fontAlgn="base">
              <a:spcBef>
                <a:spcPct val="20000"/>
              </a:spcBef>
              <a:spcAft>
                <a:spcPct val="0"/>
              </a:spcAft>
              <a:buFont typeface="Arial" pitchFamily="34" charset="0"/>
              <a:buChar char="»"/>
              <a:defRPr sz="2000">
                <a:solidFill>
                  <a:schemeClr val="tx1"/>
                </a:solidFill>
                <a:latin typeface="Franklin Gothic Medium" pitchFamily="34" charset="0"/>
              </a:defRPr>
            </a:lvl9pPr>
          </a:lstStyle>
          <a:p>
            <a:pPr algn="ctr">
              <a:spcBef>
                <a:spcPct val="0"/>
              </a:spcBef>
              <a:buFontTx/>
              <a:buNone/>
            </a:pPr>
            <a:r>
              <a:rPr lang="en-US" altLang="en-US" sz="3800">
                <a:solidFill>
                  <a:srgbClr val="00B0F0"/>
                </a:solidFill>
                <a:latin typeface="Calibri" pitchFamily="34" charset="0"/>
                <a:ea typeface="ＭＳ Ｐゴシック" pitchFamily="34" charset="-128"/>
              </a:rPr>
              <a:t>NBB Vision For Future Volumes</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ubtitle 11"/>
          <p:cNvSpPr>
            <a:spLocks noGrp="1"/>
          </p:cNvSpPr>
          <p:nvPr>
            <p:ph type="subTitle" idx="1"/>
          </p:nvPr>
        </p:nvSpPr>
        <p:spPr>
          <a:xfrm>
            <a:off x="1200150" y="1573213"/>
            <a:ext cx="7016750" cy="1054100"/>
          </a:xfrm>
        </p:spPr>
        <p:txBody>
          <a:bodyPr rtlCol="0">
            <a:noAutofit/>
          </a:bodyPr>
          <a:lstStyle/>
          <a:p>
            <a:pPr algn="r" defTabSz="914118" fontAlgn="auto">
              <a:spcAft>
                <a:spcPts val="0"/>
              </a:spcAft>
              <a:defRPr/>
            </a:pPr>
            <a:r>
              <a:rPr lang="en-US" sz="3600" b="1" dirty="0">
                <a:solidFill>
                  <a:srgbClr val="0000FF"/>
                </a:solidFill>
                <a:latin typeface="+mj-lt"/>
                <a:ea typeface="ＭＳ Ｐゴシック" charset="0"/>
                <a:cs typeface="Arial" charset="0"/>
              </a:rPr>
              <a:t>Top </a:t>
            </a:r>
            <a:r>
              <a:rPr lang="en-US" sz="3600" b="1" dirty="0" smtClean="0">
                <a:solidFill>
                  <a:srgbClr val="0000FF"/>
                </a:solidFill>
                <a:latin typeface="+mj-lt"/>
                <a:ea typeface="ＭＳ Ｐゴシック" charset="0"/>
                <a:cs typeface="Arial" charset="0"/>
              </a:rPr>
              <a:t>Reasons </a:t>
            </a:r>
            <a:r>
              <a:rPr lang="en-US" sz="3600" b="1" dirty="0">
                <a:solidFill>
                  <a:srgbClr val="0000FF"/>
                </a:solidFill>
                <a:latin typeface="+mj-lt"/>
                <a:ea typeface="ＭＳ Ｐゴシック" charset="0"/>
                <a:cs typeface="Arial" charset="0"/>
              </a:rPr>
              <a:t>Why </a:t>
            </a:r>
            <a:r>
              <a:rPr lang="en-US" sz="3600" b="1" dirty="0" smtClean="0">
                <a:solidFill>
                  <a:srgbClr val="0000FF"/>
                </a:solidFill>
                <a:latin typeface="+mj-lt"/>
                <a:ea typeface="ＭＳ Ｐゴシック" charset="0"/>
                <a:cs typeface="Arial" charset="0"/>
              </a:rPr>
              <a:t>Consumers Are </a:t>
            </a:r>
            <a:r>
              <a:rPr lang="en-US" sz="3600" b="1" dirty="0">
                <a:solidFill>
                  <a:srgbClr val="0000FF"/>
                </a:solidFill>
                <a:latin typeface="+mj-lt"/>
                <a:ea typeface="ＭＳ Ｐゴシック" charset="0"/>
                <a:cs typeface="Arial" charset="0"/>
              </a:rPr>
              <a:t>Using Biodiesel</a:t>
            </a:r>
          </a:p>
        </p:txBody>
      </p:sp>
      <p:sp>
        <p:nvSpPr>
          <p:cNvPr id="123907" name="Slide Number Placeholder 6"/>
          <p:cNvSpPr>
            <a:spLocks noGrp="1"/>
          </p:cNvSpPr>
          <p:nvPr>
            <p:ph type="sldNum" sz="quarter" idx="12"/>
          </p:nvPr>
        </p:nvSpPr>
        <p:spPr bwMode="auto">
          <a:xfrm>
            <a:off x="304800" y="60960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pPr>
            <a:fld id="{118C8FD1-C9CD-49CA-9822-325284F0CBFA}" type="slidenum">
              <a:rPr lang="en-US" altLang="en-US">
                <a:solidFill>
                  <a:srgbClr val="898989"/>
                </a:solidFill>
                <a:latin typeface="Arial" pitchFamily="34" charset="0"/>
                <a:ea typeface="ＭＳ Ｐゴシック" pitchFamily="34" charset="-128"/>
                <a:cs typeface="Arial" pitchFamily="34" charset="0"/>
              </a:rPr>
              <a:pPr eaLnBrk="0" fontAlgn="base" hangingPunct="0">
                <a:spcBef>
                  <a:spcPct val="0"/>
                </a:spcBef>
                <a:spcAft>
                  <a:spcPct val="0"/>
                </a:spcAft>
              </a:pPr>
              <a:t>11</a:t>
            </a:fld>
            <a:endParaRPr lang="en-US" altLang="en-US">
              <a:solidFill>
                <a:srgbClr val="898989"/>
              </a:solidFill>
              <a:latin typeface="Arial" pitchFamily="34" charset="0"/>
              <a:ea typeface="ＭＳ Ｐゴシック" pitchFamily="34" charset="-128"/>
              <a:cs typeface="Arial" pitchFamily="34" charset="0"/>
            </a:endParaRPr>
          </a:p>
        </p:txBody>
      </p:sp>
      <p:pic>
        <p:nvPicPr>
          <p:cNvPr id="123908" name="Picture 6" descr="MPj043735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3208338"/>
            <a:ext cx="212090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9" name="Picture 7" descr="pumphand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5663" y="3208338"/>
            <a:ext cx="3208337"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0" name="Picture 8" descr="Hino 2012 vocational model lineup pic_22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09825" y="3208338"/>
            <a:ext cx="3417888"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p:cNvSpPr>
          <p:nvPr>
            <p:ph type="title"/>
          </p:nvPr>
        </p:nvSpPr>
        <p:spPr>
          <a:xfrm>
            <a:off x="1766888" y="0"/>
            <a:ext cx="8712200" cy="811213"/>
          </a:xfrm>
          <a:extLst>
            <a:ext uri="{91240B29-F687-4f45-9708-019B960494DF}">
              <a14:hiddenLine xmlns:a14="http://schemas.microsoft.com/office/drawing/2010/main" w="9525">
                <a:solidFill>
                  <a:schemeClr val="tx1"/>
                </a:solidFill>
                <a:miter lim="800000"/>
                <a:headEnd/>
                <a:tailEnd/>
              </a14:hiddenLine>
            </a:ext>
          </a:extLst>
        </p:spPr>
        <p:txBody>
          <a:bodyPr lIns="38100" tIns="38100" rIns="38100" bIns="38100"/>
          <a:lstStyle/>
          <a:p>
            <a:r>
              <a:rPr lang="en-US" altLang="en-US" sz="2800" smtClean="0">
                <a:ea typeface="ＭＳ Ｐゴシック" pitchFamily="34" charset="-128"/>
              </a:rPr>
              <a:t>Biodiesel Improves Diesel Properties</a:t>
            </a:r>
          </a:p>
        </p:txBody>
      </p:sp>
      <p:sp>
        <p:nvSpPr>
          <p:cNvPr id="119811" name="Rectangle 3"/>
          <p:cNvSpPr>
            <a:spLocks noGrp="1"/>
          </p:cNvSpPr>
          <p:nvPr>
            <p:ph type="body" idx="1"/>
          </p:nvPr>
        </p:nvSpPr>
        <p:spPr>
          <a:xfrm>
            <a:off x="267419" y="1328469"/>
            <a:ext cx="8495581" cy="5408761"/>
          </a:xfrm>
          <a:extLst>
            <a:ext uri="{91240B29-F687-4f45-9708-019B960494DF}">
              <a14:hiddenLine xmlns:a14="http://schemas.microsoft.com/office/drawing/2010/main" w="9525">
                <a:solidFill>
                  <a:schemeClr val="tx1"/>
                </a:solidFill>
                <a:miter lim="800000"/>
                <a:headEnd/>
                <a:tailEnd/>
              </a14:hiddenLine>
            </a:ext>
          </a:extLst>
        </p:spPr>
        <p:txBody>
          <a:bodyPr lIns="38100" tIns="38100" rIns="38100" bIns="38100"/>
          <a:lstStyle/>
          <a:p>
            <a:pPr marL="304800" indent="-304800" defTabSz="914400">
              <a:lnSpc>
                <a:spcPct val="80000"/>
              </a:lnSpc>
              <a:spcBef>
                <a:spcPct val="0"/>
              </a:spcBef>
              <a:buClr>
                <a:srgbClr val="4B94FF"/>
              </a:buClr>
              <a:buSzPct val="64000"/>
            </a:pPr>
            <a:r>
              <a:rPr lang="en-US" altLang="en-US" sz="2800" dirty="0" smtClean="0">
                <a:ea typeface="ＭＳ Ｐゴシック" pitchFamily="34" charset="-128"/>
              </a:rPr>
              <a:t>Blends with petrodiesel in any percentage</a:t>
            </a:r>
            <a:endParaRPr lang="en-US" altLang="en-US" dirty="0" smtClean="0">
              <a:ea typeface="ＭＳ Ｐゴシック" pitchFamily="34" charset="-128"/>
            </a:endParaRPr>
          </a:p>
          <a:p>
            <a:pPr marL="704850" lvl="1" defTabSz="914400">
              <a:lnSpc>
                <a:spcPct val="80000"/>
              </a:lnSpc>
              <a:spcBef>
                <a:spcPts val="600"/>
              </a:spcBef>
            </a:pPr>
            <a:r>
              <a:rPr lang="en-US" altLang="en-US" sz="2400" dirty="0" smtClean="0">
                <a:ea typeface="ＭＳ Ｐゴシック" pitchFamily="34" charset="-128"/>
              </a:rPr>
              <a:t>Once it is blended it does not separate back out</a:t>
            </a:r>
            <a:endParaRPr lang="en-US" altLang="en-US" dirty="0" smtClean="0">
              <a:ea typeface="ＭＳ Ｐゴシック" pitchFamily="34" charset="-128"/>
            </a:endParaRPr>
          </a:p>
          <a:p>
            <a:pPr marL="304800" indent="-304800" defTabSz="914400">
              <a:lnSpc>
                <a:spcPct val="80000"/>
              </a:lnSpc>
              <a:spcBef>
                <a:spcPts val="700"/>
              </a:spcBef>
              <a:buClr>
                <a:srgbClr val="4B94FF"/>
              </a:buClr>
              <a:buSzPct val="64000"/>
            </a:pPr>
            <a:r>
              <a:rPr lang="en-US" altLang="en-US" sz="2800" dirty="0" smtClean="0">
                <a:ea typeface="ＭＳ Ｐゴシック" pitchFamily="34" charset="-128"/>
              </a:rPr>
              <a:t>Higher Cetane </a:t>
            </a:r>
            <a:endParaRPr lang="en-US" altLang="en-US" dirty="0" smtClean="0">
              <a:ea typeface="ＭＳ Ｐゴシック" pitchFamily="34" charset="-128"/>
            </a:endParaRPr>
          </a:p>
          <a:p>
            <a:pPr marL="704850" lvl="1" defTabSz="914400">
              <a:lnSpc>
                <a:spcPct val="80000"/>
              </a:lnSpc>
              <a:spcBef>
                <a:spcPts val="500"/>
              </a:spcBef>
            </a:pPr>
            <a:r>
              <a:rPr lang="en-US" altLang="en-US" sz="2000" dirty="0" smtClean="0">
                <a:ea typeface="ＭＳ Ｐゴシック" pitchFamily="34" charset="-128"/>
              </a:rPr>
              <a:t>Over 50 vs. average petrodiesel around 44</a:t>
            </a:r>
            <a:endParaRPr lang="en-US" altLang="en-US" dirty="0" smtClean="0">
              <a:ea typeface="ＭＳ Ｐゴシック" pitchFamily="34" charset="-128"/>
            </a:endParaRPr>
          </a:p>
          <a:p>
            <a:pPr marL="704850" lvl="1" defTabSz="914400">
              <a:lnSpc>
                <a:spcPct val="80000"/>
              </a:lnSpc>
              <a:spcBef>
                <a:spcPts val="500"/>
              </a:spcBef>
            </a:pPr>
            <a:r>
              <a:rPr lang="en-US" altLang="en-US" sz="2000" dirty="0" smtClean="0">
                <a:ea typeface="ＭＳ Ｐゴシック" pitchFamily="34" charset="-128"/>
              </a:rPr>
              <a:t>Smoother, more complete burn</a:t>
            </a:r>
            <a:endParaRPr lang="en-US" altLang="en-US" dirty="0" smtClean="0">
              <a:ea typeface="ＭＳ Ｐゴシック" pitchFamily="34" charset="-128"/>
            </a:endParaRPr>
          </a:p>
          <a:p>
            <a:pPr marL="304800" lvl="0" indent="-304800" defTabSz="914400">
              <a:lnSpc>
                <a:spcPct val="80000"/>
              </a:lnSpc>
              <a:spcBef>
                <a:spcPts val="700"/>
              </a:spcBef>
              <a:buClr>
                <a:srgbClr val="4B94FF"/>
              </a:buClr>
              <a:buSzPct val="64000"/>
            </a:pPr>
            <a:r>
              <a:rPr lang="en-US" altLang="en-US" sz="2800" dirty="0" smtClean="0">
                <a:ea typeface="ＭＳ Ｐゴシック" pitchFamily="34" charset="-128"/>
              </a:rPr>
              <a:t>Higher Lubricity</a:t>
            </a:r>
          </a:p>
          <a:p>
            <a:pPr marL="704850" lvl="1" indent="-304800" defTabSz="914400">
              <a:lnSpc>
                <a:spcPct val="80000"/>
              </a:lnSpc>
              <a:spcBef>
                <a:spcPts val="700"/>
              </a:spcBef>
              <a:buClr>
                <a:srgbClr val="4B94FF"/>
              </a:buClr>
              <a:buSzPct val="64000"/>
            </a:pPr>
            <a:r>
              <a:rPr lang="en-US" altLang="en-US" sz="2400" dirty="0" smtClean="0">
                <a:ea typeface="ＭＳ Ｐゴシック" pitchFamily="34" charset="-128"/>
              </a:rPr>
              <a:t>2% biodiesel ‘fixes’ even bad diesel</a:t>
            </a:r>
          </a:p>
          <a:p>
            <a:pPr marL="304800" lvl="0" indent="-304800" defTabSz="914400">
              <a:lnSpc>
                <a:spcPct val="80000"/>
              </a:lnSpc>
              <a:spcBef>
                <a:spcPts val="700"/>
              </a:spcBef>
              <a:buClr>
                <a:srgbClr val="4B94FF"/>
              </a:buClr>
              <a:buSzPct val="64000"/>
            </a:pPr>
            <a:r>
              <a:rPr lang="en-US" altLang="en-US" sz="2800" dirty="0" smtClean="0">
                <a:ea typeface="ＭＳ Ｐゴシック" pitchFamily="34" charset="-128"/>
              </a:rPr>
              <a:t>Virtually </a:t>
            </a:r>
            <a:r>
              <a:rPr lang="en-US" altLang="en-US" sz="2800" dirty="0">
                <a:ea typeface="ＭＳ Ｐゴシック" pitchFamily="34" charset="-128"/>
              </a:rPr>
              <a:t>Zero Sulfur</a:t>
            </a:r>
            <a:endParaRPr lang="en-US" altLang="en-US" dirty="0">
              <a:ea typeface="ＭＳ Ｐゴシック" pitchFamily="34" charset="-128"/>
            </a:endParaRPr>
          </a:p>
          <a:p>
            <a:pPr marL="704850" lvl="1" defTabSz="914400">
              <a:lnSpc>
                <a:spcPct val="80000"/>
              </a:lnSpc>
              <a:spcBef>
                <a:spcPts val="600"/>
              </a:spcBef>
            </a:pPr>
            <a:r>
              <a:rPr lang="en-US" altLang="en-US" sz="2400" dirty="0">
                <a:ea typeface="ＭＳ Ｐゴシック" pitchFamily="34" charset="-128"/>
              </a:rPr>
              <a:t>Meets ULSD limits of 15 ppm or less</a:t>
            </a:r>
            <a:endParaRPr lang="en-US" altLang="en-US" dirty="0">
              <a:ea typeface="ＭＳ Ｐゴシック" pitchFamily="34" charset="-128"/>
            </a:endParaRPr>
          </a:p>
          <a:p>
            <a:pPr marL="304800" indent="-304800" defTabSz="914400">
              <a:lnSpc>
                <a:spcPct val="80000"/>
              </a:lnSpc>
              <a:spcBef>
                <a:spcPts val="700"/>
              </a:spcBef>
              <a:buClr>
                <a:srgbClr val="4B94FF"/>
              </a:buClr>
              <a:buSzPct val="64000"/>
            </a:pPr>
            <a:r>
              <a:rPr lang="en-US" altLang="en-US" sz="2800" dirty="0" smtClean="0">
                <a:ea typeface="ＭＳ Ｐゴシック" pitchFamily="34" charset="-128"/>
              </a:rPr>
              <a:t>Zero Aromatics Reduces Toxicity and Burns Cleaner</a:t>
            </a:r>
            <a:endParaRPr lang="en-US" altLang="en-US" dirty="0" smtClean="0">
              <a:ea typeface="ＭＳ Ｐゴシック" pitchFamily="34" charset="-128"/>
            </a:endParaRPr>
          </a:p>
          <a:p>
            <a:pPr marL="304800" indent="-304800" defTabSz="914400">
              <a:lnSpc>
                <a:spcPct val="80000"/>
              </a:lnSpc>
              <a:spcBef>
                <a:spcPts val="700"/>
              </a:spcBef>
              <a:buClr>
                <a:srgbClr val="4B94FF"/>
              </a:buClr>
              <a:buSzPct val="64000"/>
            </a:pPr>
            <a:r>
              <a:rPr lang="en-US" altLang="en-US" sz="2800" dirty="0" smtClean="0">
                <a:ea typeface="ＭＳ Ｐゴシック" pitchFamily="34" charset="-128"/>
              </a:rPr>
              <a:t>11% Oxygen Provides Superior Lubricity and Reduces Black Smoke (Particulates)</a:t>
            </a:r>
          </a:p>
          <a:p>
            <a:pPr marL="304800" lvl="0" indent="-304800" defTabSz="914400">
              <a:lnSpc>
                <a:spcPct val="80000"/>
              </a:lnSpc>
              <a:spcBef>
                <a:spcPts val="700"/>
              </a:spcBef>
              <a:buClr>
                <a:srgbClr val="4B94FF"/>
              </a:buClr>
              <a:buSzPct val="64000"/>
            </a:pPr>
            <a:r>
              <a:rPr lang="en-US" altLang="en-US" sz="2800" dirty="0">
                <a:ea typeface="ＭＳ Ｐゴシック" pitchFamily="34" charset="-128"/>
              </a:rPr>
              <a:t>High Flash Point Makes it Safer </a:t>
            </a:r>
            <a:endParaRPr lang="en-US" altLang="en-US" dirty="0">
              <a:ea typeface="ＭＳ Ｐゴシック" pitchFamily="34" charset="-128"/>
            </a:endParaRPr>
          </a:p>
          <a:p>
            <a:pPr marL="704850" lvl="1" defTabSz="914400">
              <a:lnSpc>
                <a:spcPct val="80000"/>
              </a:lnSpc>
              <a:spcBef>
                <a:spcPts val="500"/>
              </a:spcBef>
            </a:pPr>
            <a:r>
              <a:rPr lang="en-US" altLang="en-US" sz="2000" dirty="0">
                <a:ea typeface="ＭＳ Ｐゴシック" pitchFamily="34" charset="-128"/>
              </a:rPr>
              <a:t>Non hazardous shipping (over 200 F)</a:t>
            </a:r>
            <a:endParaRPr lang="en-US" altLang="en-US" dirty="0">
              <a:ea typeface="ＭＳ Ｐゴシック" pitchFamily="34" charset="-128"/>
            </a:endParaRPr>
          </a:p>
          <a:p>
            <a:pPr marL="304800" indent="-304800" defTabSz="914400">
              <a:lnSpc>
                <a:spcPct val="80000"/>
              </a:lnSpc>
              <a:spcBef>
                <a:spcPts val="700"/>
              </a:spcBef>
              <a:buClr>
                <a:srgbClr val="4B94FF"/>
              </a:buClr>
              <a:buSzPct val="64000"/>
            </a:pPr>
            <a:endParaRPr lang="en-US" altLang="en-US" sz="2800" dirty="0" smtClean="0">
              <a:ea typeface="ＭＳ Ｐゴシック" pitchFamily="34" charset="-128"/>
            </a:endParaRPr>
          </a:p>
        </p:txBody>
      </p:sp>
      <p:pic>
        <p:nvPicPr>
          <p:cNvPr id="1198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2050" y="2584450"/>
            <a:ext cx="2133600" cy="1851025"/>
          </a:xfrm>
          <a:prstGeom prst="rect">
            <a:avLst/>
          </a:prstGeom>
          <a:noFill/>
          <a:ln w="57150">
            <a:solidFill>
              <a:srgbClr val="4B94FF"/>
            </a:solidFill>
            <a:round/>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spd="slow">
    <p:cover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533400" y="304800"/>
            <a:ext cx="8610600" cy="488950"/>
          </a:xfrm>
        </p:spPr>
        <p:txBody>
          <a:bodyPr>
            <a:noAutofit/>
          </a:bodyPr>
          <a:lstStyle/>
          <a:p>
            <a:pPr algn="l"/>
            <a:r>
              <a:rPr lang="en-US" sz="3600" b="1" dirty="0" smtClean="0">
                <a:solidFill>
                  <a:srgbClr val="0000FF"/>
                </a:solidFill>
                <a:latin typeface="+mj-lt"/>
                <a:ea typeface="ＭＳ Ｐゴシック" charset="0"/>
                <a:cs typeface="Arial" charset="0"/>
              </a:rPr>
              <a:t>Biodiesel </a:t>
            </a:r>
            <a:r>
              <a:rPr lang="en-US" sz="3600" b="1" dirty="0">
                <a:solidFill>
                  <a:srgbClr val="0000FF"/>
                </a:solidFill>
                <a:latin typeface="+mj-lt"/>
                <a:ea typeface="ＭＳ Ｐゴシック" charset="0"/>
                <a:cs typeface="Arial" charset="0"/>
              </a:rPr>
              <a:t>is Cleaner</a:t>
            </a:r>
          </a:p>
        </p:txBody>
      </p:sp>
      <p:sp>
        <p:nvSpPr>
          <p:cNvPr id="44034" name="Content Placeholder 2"/>
          <p:cNvSpPr>
            <a:spLocks noGrp="1"/>
          </p:cNvSpPr>
          <p:nvPr>
            <p:ph idx="4294967295"/>
          </p:nvPr>
        </p:nvSpPr>
        <p:spPr>
          <a:xfrm>
            <a:off x="355600" y="1142999"/>
            <a:ext cx="8559800" cy="5578475"/>
          </a:xfrm>
        </p:spPr>
        <p:txBody>
          <a:bodyPr>
            <a:normAutofit/>
          </a:bodyPr>
          <a:lstStyle/>
          <a:p>
            <a:r>
              <a:rPr lang="en-US" sz="2000" dirty="0" smtClean="0">
                <a:solidFill>
                  <a:schemeClr val="tx1"/>
                </a:solidFill>
                <a:latin typeface="+mj-lt"/>
                <a:ea typeface="ＭＳ Ｐゴシック" charset="0"/>
                <a:cs typeface="Arial" charset="0"/>
              </a:rPr>
              <a:t>Tailpipe </a:t>
            </a:r>
            <a:r>
              <a:rPr lang="en-US" sz="2000" dirty="0">
                <a:solidFill>
                  <a:schemeClr val="tx1"/>
                </a:solidFill>
                <a:latin typeface="+mj-lt"/>
                <a:ea typeface="ＭＳ Ｐゴシック" charset="0"/>
                <a:cs typeface="Arial" charset="0"/>
              </a:rPr>
              <a:t>emissions </a:t>
            </a:r>
            <a:r>
              <a:rPr lang="en-US" sz="2000" dirty="0" smtClean="0">
                <a:solidFill>
                  <a:schemeClr val="tx1"/>
                </a:solidFill>
                <a:latin typeface="+mj-lt"/>
                <a:ea typeface="ＭＳ Ｐゴシック" charset="0"/>
                <a:cs typeface="Arial" charset="0"/>
              </a:rPr>
              <a:t>in un-modified diesel engines are reduced </a:t>
            </a:r>
            <a:r>
              <a:rPr lang="en-US" sz="2000" dirty="0">
                <a:solidFill>
                  <a:schemeClr val="tx1"/>
                </a:solidFill>
                <a:latin typeface="+mj-lt"/>
                <a:ea typeface="ＭＳ Ｐゴシック" charset="0"/>
                <a:cs typeface="Arial" charset="0"/>
              </a:rPr>
              <a:t>by running on </a:t>
            </a:r>
            <a:r>
              <a:rPr lang="en-US" sz="2000" dirty="0" smtClean="0">
                <a:solidFill>
                  <a:schemeClr val="tx1"/>
                </a:solidFill>
                <a:latin typeface="+mj-lt"/>
                <a:ea typeface="ＭＳ Ｐゴシック" charset="0"/>
                <a:cs typeface="Arial" charset="0"/>
              </a:rPr>
              <a:t>biodiesel blends </a:t>
            </a:r>
            <a:r>
              <a:rPr lang="en-US" sz="2000" dirty="0">
                <a:solidFill>
                  <a:schemeClr val="tx1"/>
                </a:solidFill>
                <a:latin typeface="+mj-lt"/>
                <a:ea typeface="ＭＳ Ｐゴシック" charset="0"/>
                <a:cs typeface="Arial" charset="0"/>
              </a:rPr>
              <a:t>in pre-2010 diesel engines </a:t>
            </a:r>
            <a:r>
              <a:rPr lang="en-US" sz="2000" dirty="0" smtClean="0">
                <a:solidFill>
                  <a:schemeClr val="tx1"/>
                </a:solidFill>
                <a:latin typeface="+mj-lt"/>
                <a:ea typeface="ＭＳ Ｐゴシック" charset="0"/>
                <a:cs typeface="Arial" charset="0"/>
              </a:rPr>
              <a:t>(i.e. no major aftertreatment)</a:t>
            </a:r>
          </a:p>
          <a:p>
            <a:endParaRPr lang="en-US" sz="2000" dirty="0">
              <a:latin typeface="+mj-lt"/>
              <a:ea typeface="ＭＳ Ｐゴシック" charset="0"/>
              <a:cs typeface="Arial" charset="0"/>
            </a:endParaRPr>
          </a:p>
          <a:p>
            <a:endParaRPr lang="en-US" sz="2000" dirty="0" smtClean="0">
              <a:solidFill>
                <a:schemeClr val="tx1"/>
              </a:solidFill>
              <a:latin typeface="+mj-lt"/>
              <a:ea typeface="ＭＳ Ｐゴシック" charset="0"/>
              <a:cs typeface="Arial" charset="0"/>
            </a:endParaRPr>
          </a:p>
          <a:p>
            <a:endParaRPr lang="en-US" sz="2000" dirty="0">
              <a:latin typeface="+mj-lt"/>
              <a:ea typeface="ＭＳ Ｐゴシック" charset="0"/>
              <a:cs typeface="Arial" charset="0"/>
            </a:endParaRPr>
          </a:p>
          <a:p>
            <a:endParaRPr lang="en-US" sz="2000" dirty="0" smtClean="0">
              <a:solidFill>
                <a:schemeClr val="tx1"/>
              </a:solidFill>
              <a:latin typeface="+mj-lt"/>
              <a:ea typeface="ＭＳ Ｐゴシック" charset="0"/>
              <a:cs typeface="Arial" charset="0"/>
            </a:endParaRPr>
          </a:p>
          <a:p>
            <a:endParaRPr lang="en-US" sz="2000" dirty="0">
              <a:latin typeface="+mj-lt"/>
              <a:ea typeface="ＭＳ Ｐゴシック" charset="0"/>
              <a:cs typeface="Arial" charset="0"/>
            </a:endParaRPr>
          </a:p>
          <a:p>
            <a:endParaRPr lang="en-US" sz="2000" dirty="0" smtClean="0">
              <a:solidFill>
                <a:schemeClr val="tx1"/>
              </a:solidFill>
              <a:latin typeface="+mj-lt"/>
              <a:ea typeface="ＭＳ Ｐゴシック" charset="0"/>
              <a:cs typeface="Arial" charset="0"/>
            </a:endParaRPr>
          </a:p>
          <a:p>
            <a:endParaRPr lang="en-US" sz="2000" dirty="0">
              <a:latin typeface="+mj-lt"/>
              <a:ea typeface="ＭＳ Ｐゴシック" charset="0"/>
              <a:cs typeface="Arial" charset="0"/>
            </a:endParaRPr>
          </a:p>
          <a:p>
            <a:endParaRPr lang="en-US" sz="2000" dirty="0" smtClean="0">
              <a:solidFill>
                <a:schemeClr val="tx1"/>
              </a:solidFill>
              <a:latin typeface="+mj-lt"/>
              <a:ea typeface="ＭＳ Ｐゴシック" charset="0"/>
              <a:cs typeface="Arial" charset="0"/>
            </a:endParaRPr>
          </a:p>
          <a:p>
            <a:endParaRPr lang="en-US" sz="2000" dirty="0">
              <a:latin typeface="+mj-lt"/>
              <a:ea typeface="ＭＳ Ｐゴシック" charset="0"/>
              <a:cs typeface="Arial" charset="0"/>
            </a:endParaRPr>
          </a:p>
          <a:p>
            <a:endParaRPr lang="en-US" sz="2000" dirty="0" smtClean="0">
              <a:solidFill>
                <a:schemeClr val="tx1"/>
              </a:solidFill>
              <a:latin typeface="+mj-lt"/>
              <a:ea typeface="ＭＳ Ｐゴシック" charset="0"/>
              <a:cs typeface="Arial" charset="0"/>
            </a:endParaRPr>
          </a:p>
          <a:p>
            <a:endParaRPr lang="en-US" sz="2000" dirty="0">
              <a:latin typeface="+mj-lt"/>
              <a:ea typeface="ＭＳ Ｐゴシック" charset="0"/>
              <a:cs typeface="Arial" charset="0"/>
            </a:endParaRPr>
          </a:p>
          <a:p>
            <a:r>
              <a:rPr lang="en-US" sz="2000" dirty="0">
                <a:latin typeface="+mj-lt"/>
                <a:ea typeface="ＭＳ Ｐゴシック" charset="0"/>
                <a:cs typeface="Arial" charset="0"/>
              </a:rPr>
              <a:t>B20:  NOx is 90% lower in today’s new technology diesel engines compared to engines older than 2010 without aftertreatment systems</a:t>
            </a:r>
          </a:p>
          <a:p>
            <a:endParaRPr lang="en-US" sz="2000" dirty="0">
              <a:solidFill>
                <a:schemeClr val="tx1"/>
              </a:solidFill>
              <a:latin typeface="+mj-lt"/>
              <a:ea typeface="ＭＳ Ｐゴシック" charset="0"/>
              <a:cs typeface="Arial" charset="0"/>
            </a:endParaRPr>
          </a:p>
        </p:txBody>
      </p:sp>
      <p:sp>
        <p:nvSpPr>
          <p:cNvPr id="4" name="Footer Placeholder 3"/>
          <p:cNvSpPr txBox="1">
            <a:spLocks noGrp="1"/>
          </p:cNvSpPr>
          <p:nvPr/>
        </p:nvSpPr>
        <p:spPr>
          <a:xfrm>
            <a:off x="3124200" y="6356350"/>
            <a:ext cx="2895600" cy="365125"/>
          </a:xfrm>
          <a:prstGeom prst="rect">
            <a:avLst/>
          </a:prstGeom>
          <a:noFill/>
        </p:spPr>
        <p:txBody>
          <a:bodyPr anchor="ctr"/>
          <a:lstStyle/>
          <a:p>
            <a:pPr algn="ctr" defTabSz="914118" eaLnBrk="0" fontAlgn="auto" hangingPunct="0">
              <a:spcBef>
                <a:spcPts val="0"/>
              </a:spcBef>
              <a:spcAft>
                <a:spcPts val="0"/>
              </a:spcAft>
              <a:defRPr/>
            </a:pPr>
            <a:endParaRPr lang="en-US" sz="1200" dirty="0">
              <a:solidFill>
                <a:prstClr val="black">
                  <a:tint val="75000"/>
                </a:prstClr>
              </a:solidFill>
              <a:latin typeface="Calibri"/>
              <a:cs typeface="+mn-cs"/>
            </a:endParaRPr>
          </a:p>
        </p:txBody>
      </p:sp>
      <p:sp>
        <p:nvSpPr>
          <p:cNvPr id="44036" name="Slide Number Placeholder 4"/>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defTabSz="914118" fontAlgn="auto">
              <a:spcBef>
                <a:spcPts val="0"/>
              </a:spcBef>
              <a:spcAft>
                <a:spcPts val="0"/>
              </a:spcAft>
            </a:pPr>
            <a:endParaRPr lang="en-US" sz="1200">
              <a:solidFill>
                <a:srgbClr val="898989"/>
              </a:solidFill>
              <a:latin typeface="Calibri" charset="0"/>
            </a:endParaRPr>
          </a:p>
        </p:txBody>
      </p:sp>
      <p:pic>
        <p:nvPicPr>
          <p:cNvPr id="44037" name="Picture 2" descr="Smoke"/>
          <p:cNvPicPr>
            <a:picLocks noChangeAspect="1" noChangeArrowheads="1"/>
          </p:cNvPicPr>
          <p:nvPr/>
        </p:nvPicPr>
        <p:blipFill>
          <a:blip r:embed="rId3">
            <a:lum bright="14000"/>
            <a:extLst>
              <a:ext uri="{28A0092B-C50C-407E-A947-70E740481C1C}">
                <a14:useLocalDpi xmlns:a14="http://schemas.microsoft.com/office/drawing/2010/main" val="0"/>
              </a:ext>
            </a:extLst>
          </a:blip>
          <a:srcRect/>
          <a:stretch>
            <a:fillRect/>
          </a:stretch>
        </p:blipFill>
        <p:spPr bwMode="auto">
          <a:xfrm>
            <a:off x="725212" y="2717582"/>
            <a:ext cx="4175125"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48519" name="Group 7"/>
          <p:cNvGraphicFramePr>
            <a:graphicFrameLocks noGrp="1"/>
          </p:cNvGraphicFramePr>
          <p:nvPr>
            <p:extLst>
              <p:ext uri="{D42A27DB-BD31-4B8C-83A1-F6EECF244321}">
                <p14:modId xmlns:p14="http://schemas.microsoft.com/office/powerpoint/2010/main" val="2005799783"/>
              </p:ext>
            </p:extLst>
          </p:nvPr>
        </p:nvGraphicFramePr>
        <p:xfrm>
          <a:off x="787400" y="2012731"/>
          <a:ext cx="7569200" cy="3346451"/>
        </p:xfrm>
        <a:graphic>
          <a:graphicData uri="http://schemas.openxmlformats.org/drawingml/2006/table">
            <a:tbl>
              <a:tblPr/>
              <a:tblGrid>
                <a:gridCol w="4184650"/>
                <a:gridCol w="196850"/>
                <a:gridCol w="1611313"/>
                <a:gridCol w="1576387"/>
              </a:tblGrid>
              <a:tr h="60172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dirty="0">
                          <a:ln>
                            <a:noFill/>
                          </a:ln>
                          <a:solidFill>
                            <a:srgbClr val="3366FF"/>
                          </a:solidFill>
                          <a:effectLst/>
                          <a:latin typeface="+mj-lt"/>
                          <a:ea typeface="ＭＳ Ｐゴシック" charset="0"/>
                          <a:cs typeface="Arial"/>
                        </a:rPr>
                        <a:t>Emission Type</a:t>
                      </a:r>
                    </a:p>
                  </a:txBody>
                  <a:tcPr marL="85722" marR="85722" marT="42865" marB="42865"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800" b="1" i="0" u="none" strike="noStrike" cap="none" normalizeH="0" baseline="0" dirty="0">
                        <a:ln>
                          <a:noFill/>
                        </a:ln>
                        <a:solidFill>
                          <a:srgbClr val="3366FF"/>
                        </a:solidFill>
                        <a:effectLst/>
                        <a:latin typeface="+mj-lt"/>
                        <a:ea typeface="ＭＳ Ｐゴシック" charset="0"/>
                        <a:cs typeface="Arial"/>
                      </a:endParaRP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dirty="0">
                          <a:ln>
                            <a:noFill/>
                          </a:ln>
                          <a:solidFill>
                            <a:srgbClr val="3366FF"/>
                          </a:solidFill>
                          <a:effectLst/>
                          <a:latin typeface="+mj-lt"/>
                          <a:ea typeface="ＭＳ Ｐゴシック" charset="0"/>
                          <a:cs typeface="Arial"/>
                        </a:rPr>
                        <a:t>B20</a:t>
                      </a: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dirty="0">
                          <a:ln>
                            <a:noFill/>
                          </a:ln>
                          <a:solidFill>
                            <a:srgbClr val="3366FF"/>
                          </a:solidFill>
                          <a:effectLst/>
                          <a:latin typeface="+mj-lt"/>
                          <a:ea typeface="ＭＳ Ｐゴシック" charset="0"/>
                          <a:cs typeface="Arial"/>
                        </a:rPr>
                        <a:t>B2</a:t>
                      </a:r>
                    </a:p>
                  </a:txBody>
                  <a:tcPr marL="85722" marR="85722" marT="42865" marB="42865" horzOverflow="overflow">
                    <a:lnL w="12700"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817320">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chemeClr val="bg1"/>
                          </a:solidFill>
                          <a:effectLst/>
                          <a:latin typeface="+mj-lt"/>
                          <a:ea typeface="ＭＳ Ｐゴシック" charset="0"/>
                          <a:cs typeface="Arial"/>
                        </a:rPr>
                        <a:t> Total Unburned </a:t>
                      </a:r>
                      <a:r>
                        <a:rPr kumimoji="0" lang="en-US" sz="2400" b="1" i="0" u="none" strike="noStrike" cap="none" normalizeH="0" baseline="0" dirty="0" smtClean="0">
                          <a:ln>
                            <a:noFill/>
                          </a:ln>
                          <a:solidFill>
                            <a:schemeClr val="bg1"/>
                          </a:solidFill>
                          <a:effectLst/>
                          <a:latin typeface="+mj-lt"/>
                          <a:ea typeface="ＭＳ Ｐゴシック" charset="0"/>
                          <a:cs typeface="Arial"/>
                        </a:rPr>
                        <a:t>    Hydrocarbons</a:t>
                      </a:r>
                      <a:endParaRPr kumimoji="0" lang="en-US" sz="2400" b="1" i="0" u="none" strike="noStrike" cap="none" normalizeH="0" baseline="0" dirty="0">
                        <a:ln>
                          <a:noFill/>
                        </a:ln>
                        <a:solidFill>
                          <a:schemeClr val="bg1"/>
                        </a:solidFill>
                        <a:effectLst/>
                        <a:latin typeface="+mj-lt"/>
                        <a:ea typeface="ＭＳ Ｐゴシック" charset="0"/>
                        <a:cs typeface="Arial"/>
                      </a:endParaRPr>
                    </a:p>
                  </a:txBody>
                  <a:tcPr marL="85722" marR="85722" marT="42865" marB="42865"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400" b="1" i="0" u="none" strike="noStrike" cap="none" normalizeH="0" baseline="0" dirty="0">
                        <a:ln>
                          <a:noFill/>
                        </a:ln>
                        <a:solidFill>
                          <a:srgbClr val="3366FF"/>
                        </a:solidFill>
                        <a:effectLst/>
                        <a:latin typeface="+mj-lt"/>
                        <a:ea typeface="ＭＳ Ｐゴシック" charset="0"/>
                        <a:cs typeface="Arial"/>
                      </a:endParaRP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rgbClr val="3366FF"/>
                          </a:solidFill>
                          <a:effectLst/>
                          <a:latin typeface="+mj-lt"/>
                          <a:ea typeface="ＭＳ Ｐゴシック" charset="0"/>
                          <a:cs typeface="Arial"/>
                        </a:rPr>
                        <a:t>-20%</a:t>
                      </a: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rgbClr val="3366FF"/>
                          </a:solidFill>
                          <a:effectLst/>
                          <a:latin typeface="+mj-lt"/>
                          <a:ea typeface="ＭＳ Ｐゴシック" charset="0"/>
                          <a:cs typeface="Arial"/>
                        </a:rPr>
                        <a:t>-2.2%</a:t>
                      </a:r>
                    </a:p>
                  </a:txBody>
                  <a:tcPr marL="85722" marR="85722" marT="42865" marB="42865"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676340">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chemeClr val="bg1"/>
                          </a:solidFill>
                          <a:effectLst/>
                          <a:latin typeface="+mj-lt"/>
                          <a:ea typeface="ＭＳ Ｐゴシック" charset="0"/>
                          <a:cs typeface="Arial"/>
                        </a:rPr>
                        <a:t> Carbon Monoxide</a:t>
                      </a:r>
                    </a:p>
                  </a:txBody>
                  <a:tcPr marL="85722" marR="85722" marT="42865" marB="42865" horzOverflow="overflow">
                    <a:lnL>
                      <a:noFill/>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400" b="1" i="0" u="none" strike="noStrike" cap="none" normalizeH="0" baseline="0" dirty="0">
                        <a:ln>
                          <a:noFill/>
                        </a:ln>
                        <a:solidFill>
                          <a:srgbClr val="3366FF"/>
                        </a:solidFill>
                        <a:effectLst/>
                        <a:latin typeface="+mj-lt"/>
                        <a:ea typeface="ＭＳ Ｐゴシック" charset="0"/>
                        <a:cs typeface="Arial"/>
                      </a:endParaRP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rgbClr val="3366FF"/>
                          </a:solidFill>
                          <a:effectLst/>
                          <a:latin typeface="+mj-lt"/>
                          <a:ea typeface="ＭＳ Ｐゴシック" charset="0"/>
                          <a:cs typeface="Arial"/>
                        </a:rPr>
                        <a:t>-12%</a:t>
                      </a: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rgbClr val="3366FF"/>
                          </a:solidFill>
                          <a:effectLst/>
                          <a:latin typeface="+mj-lt"/>
                          <a:ea typeface="ＭＳ Ｐゴシック" charset="0"/>
                          <a:cs typeface="Arial"/>
                        </a:rPr>
                        <a:t>-1.3%</a:t>
                      </a:r>
                    </a:p>
                  </a:txBody>
                  <a:tcPr marL="85722" marR="85722" marT="42865" marB="42865" horzOverflow="overflow">
                    <a:lnL w="12700" cap="flat" cmpd="sng" algn="ctr">
                      <a:solidFill>
                        <a:schemeClr val="tx1"/>
                      </a:solidFill>
                      <a:prstDash val="solid"/>
                      <a:round/>
                      <a:headEnd type="none" w="sm" len="sm"/>
                      <a:tailEnd type="none" w="sm" len="sm"/>
                    </a:lnL>
                    <a:lnR>
                      <a:noFill/>
                    </a:lnR>
                    <a:lnT>
                      <a:noFill/>
                    </a:lnT>
                    <a:lnB>
                      <a:noFill/>
                    </a:lnB>
                    <a:lnTlToBr>
                      <a:noFill/>
                    </a:lnTlToBr>
                    <a:lnBlToTr>
                      <a:noFill/>
                    </a:lnBlToTr>
                    <a:noFill/>
                  </a:tcPr>
                </a:tc>
              </a:tr>
              <a:tr h="644587">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chemeClr val="bg1"/>
                          </a:solidFill>
                          <a:effectLst/>
                          <a:latin typeface="+mj-lt"/>
                          <a:ea typeface="ＭＳ Ｐゴシック" charset="0"/>
                          <a:cs typeface="Arial"/>
                        </a:rPr>
                        <a:t> Particulate Matter</a:t>
                      </a:r>
                    </a:p>
                  </a:txBody>
                  <a:tcPr marL="85722" marR="85722" marT="42865" marB="42865" horzOverflow="overflow">
                    <a:lnL>
                      <a:noFill/>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400" b="1" i="0" u="none" strike="noStrike" cap="none" normalizeH="0" baseline="0" dirty="0">
                        <a:ln>
                          <a:noFill/>
                        </a:ln>
                        <a:solidFill>
                          <a:srgbClr val="3366FF"/>
                        </a:solidFill>
                        <a:effectLst/>
                        <a:latin typeface="+mj-lt"/>
                        <a:ea typeface="ＭＳ Ｐゴシック" charset="0"/>
                        <a:cs typeface="Arial"/>
                      </a:endParaRP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rgbClr val="3366FF"/>
                          </a:solidFill>
                          <a:effectLst/>
                          <a:latin typeface="+mj-lt"/>
                          <a:ea typeface="ＭＳ Ｐゴシック" charset="0"/>
                          <a:cs typeface="Arial"/>
                        </a:rPr>
                        <a:t>-12%</a:t>
                      </a: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rgbClr val="3366FF"/>
                          </a:solidFill>
                          <a:effectLst/>
                          <a:latin typeface="+mj-lt"/>
                          <a:ea typeface="ＭＳ Ｐゴシック" charset="0"/>
                          <a:cs typeface="Arial"/>
                        </a:rPr>
                        <a:t>-1.3%</a:t>
                      </a:r>
                    </a:p>
                  </a:txBody>
                  <a:tcPr marL="85722" marR="85722" marT="42865" marB="42865" horzOverflow="overflow">
                    <a:lnL w="12700" cap="flat" cmpd="sng" algn="ctr">
                      <a:solidFill>
                        <a:schemeClr val="tx1"/>
                      </a:solidFill>
                      <a:prstDash val="solid"/>
                      <a:round/>
                      <a:headEnd type="none" w="sm" len="sm"/>
                      <a:tailEnd type="none" w="sm" len="sm"/>
                    </a:lnL>
                    <a:lnR>
                      <a:noFill/>
                    </a:lnR>
                    <a:lnT>
                      <a:noFill/>
                    </a:lnT>
                    <a:lnB>
                      <a:noFill/>
                    </a:lnB>
                    <a:lnTlToBr>
                      <a:noFill/>
                    </a:lnTlToBr>
                    <a:lnBlToTr>
                      <a:noFill/>
                    </a:lnBlToTr>
                    <a:noFill/>
                  </a:tcPr>
                </a:tc>
              </a:tr>
              <a:tr h="606483">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2400" b="0" i="0" u="none" strike="noStrike" cap="none" normalizeH="0" baseline="0" dirty="0">
                          <a:ln>
                            <a:noFill/>
                          </a:ln>
                          <a:solidFill>
                            <a:schemeClr val="bg1"/>
                          </a:solidFill>
                          <a:effectLst/>
                          <a:latin typeface="+mj-lt"/>
                          <a:ea typeface="ＭＳ Ｐゴシック" charset="0"/>
                          <a:cs typeface="Arial"/>
                        </a:rPr>
                        <a:t> </a:t>
                      </a:r>
                      <a:r>
                        <a:rPr kumimoji="0" lang="en-US" sz="2400" b="1" i="0" u="none" strike="noStrike" cap="none" normalizeH="0" baseline="0" dirty="0">
                          <a:ln>
                            <a:noFill/>
                          </a:ln>
                          <a:solidFill>
                            <a:schemeClr val="bg1"/>
                          </a:solidFill>
                          <a:effectLst/>
                          <a:latin typeface="+mj-lt"/>
                          <a:ea typeface="ＭＳ Ｐゴシック" charset="0"/>
                          <a:cs typeface="Arial"/>
                        </a:rPr>
                        <a:t>Oxides of Nitrogen (NO</a:t>
                      </a:r>
                      <a:r>
                        <a:rPr kumimoji="0" lang="en-US" sz="2400" b="1" i="0" u="none" strike="noStrike" cap="none" normalizeH="0" baseline="-25000" dirty="0">
                          <a:ln>
                            <a:noFill/>
                          </a:ln>
                          <a:solidFill>
                            <a:schemeClr val="bg1"/>
                          </a:solidFill>
                          <a:effectLst/>
                          <a:latin typeface="+mj-lt"/>
                          <a:ea typeface="ＭＳ Ｐゴシック" charset="0"/>
                          <a:cs typeface="Arial"/>
                        </a:rPr>
                        <a:t>X</a:t>
                      </a:r>
                      <a:r>
                        <a:rPr kumimoji="0" lang="en-US" sz="2400" b="1" i="0" u="none" strike="noStrike" cap="none" normalizeH="0" baseline="0" dirty="0">
                          <a:ln>
                            <a:noFill/>
                          </a:ln>
                          <a:solidFill>
                            <a:schemeClr val="bg1"/>
                          </a:solidFill>
                          <a:effectLst/>
                          <a:latin typeface="+mj-lt"/>
                          <a:ea typeface="ＭＳ Ｐゴシック" charset="0"/>
                          <a:cs typeface="Arial"/>
                        </a:rPr>
                        <a:t>)</a:t>
                      </a:r>
                    </a:p>
                  </a:txBody>
                  <a:tcPr marL="85722" marR="85722" marT="42865" marB="42865" horzOverflow="overflow">
                    <a:lnL>
                      <a:noFill/>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400" b="1" i="0" u="none" strike="noStrike" cap="none" normalizeH="0" baseline="0" dirty="0">
                        <a:ln>
                          <a:noFill/>
                        </a:ln>
                        <a:solidFill>
                          <a:srgbClr val="3366FF"/>
                        </a:solidFill>
                        <a:effectLst/>
                        <a:latin typeface="+mj-lt"/>
                        <a:ea typeface="ＭＳ Ｐゴシック" charset="0"/>
                        <a:cs typeface="Arial"/>
                      </a:endParaRP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rgbClr val="3366FF"/>
                          </a:solidFill>
                          <a:effectLst/>
                          <a:latin typeface="+mj-lt"/>
                          <a:ea typeface="ＭＳ Ｐゴシック" charset="0"/>
                          <a:cs typeface="Arial"/>
                        </a:rPr>
                        <a:t>+/-2%</a:t>
                      </a:r>
                    </a:p>
                  </a:txBody>
                  <a:tcPr marL="85722" marR="85722" marT="42865" marB="4286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400" b="1" i="0" u="none" strike="noStrike" cap="none" normalizeH="0" baseline="0" dirty="0">
                          <a:ln>
                            <a:noFill/>
                          </a:ln>
                          <a:solidFill>
                            <a:srgbClr val="3366FF"/>
                          </a:solidFill>
                          <a:effectLst/>
                          <a:latin typeface="+mj-lt"/>
                          <a:ea typeface="ＭＳ Ｐゴシック" charset="0"/>
                          <a:cs typeface="Arial"/>
                        </a:rPr>
                        <a:t>+/-.2%</a:t>
                      </a:r>
                    </a:p>
                  </a:txBody>
                  <a:tcPr marL="85722" marR="85722" marT="42865" marB="42865" horzOverflow="overflow">
                    <a:lnL w="12700" cap="flat" cmpd="sng" algn="ctr">
                      <a:solidFill>
                        <a:schemeClr val="tx1"/>
                      </a:solidFill>
                      <a:prstDash val="solid"/>
                      <a:round/>
                      <a:headEnd type="none" w="sm" len="sm"/>
                      <a:tailEnd type="none" w="sm" len="sm"/>
                    </a:lnL>
                    <a:lnR>
                      <a:noFill/>
                    </a:lnR>
                    <a:lnT>
                      <a:noFill/>
                    </a:lnT>
                    <a:lnB>
                      <a:noFill/>
                    </a:lnB>
                    <a:lnTlToBr>
                      <a:noFill/>
                    </a:lnTlToBr>
                    <a:lnBlToTr>
                      <a:noFill/>
                    </a:lnBlToTr>
                    <a:noFill/>
                  </a:tcPr>
                </a:tc>
              </a:tr>
            </a:tbl>
          </a:graphicData>
        </a:graphic>
      </p:graphicFrame>
      <p:sp>
        <p:nvSpPr>
          <p:cNvPr id="4406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CDD4D5D-4B5D-A049-AF25-9CACFE3F8AF9}" type="slidenum">
              <a:rPr lang="en-US" sz="1200">
                <a:solidFill>
                  <a:srgbClr val="898989"/>
                </a:solidFill>
                <a:latin typeface="Calibri" charset="0"/>
              </a:rPr>
              <a:pPr/>
              <a:t>13</a:t>
            </a:fld>
            <a:endParaRPr lang="en-US" sz="1200">
              <a:solidFill>
                <a:srgbClr val="898989"/>
              </a:solidFill>
              <a:latin typeface="Calibri" charset="0"/>
            </a:endParaRPr>
          </a:p>
        </p:txBody>
      </p:sp>
    </p:spTree>
    <p:extLst>
      <p:ext uri="{BB962C8B-B14F-4D97-AF65-F5344CB8AC3E}">
        <p14:creationId xmlns:p14="http://schemas.microsoft.com/office/powerpoint/2010/main" val="3456242504"/>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Grp="1"/>
          </p:cNvSpPr>
          <p:nvPr>
            <p:ph type="body" idx="1"/>
          </p:nvPr>
        </p:nvSpPr>
        <p:spPr>
          <a:xfrm>
            <a:off x="457200" y="1600200"/>
            <a:ext cx="8229600" cy="5257800"/>
          </a:xfrm>
        </p:spPr>
        <p:txBody>
          <a:bodyPr lIns="38100" tIns="38100" rIns="38100" bIns="38100"/>
          <a:lstStyle/>
          <a:p>
            <a:pPr marL="304800" indent="-304800" defTabSz="914400">
              <a:lnSpc>
                <a:spcPct val="90000"/>
              </a:lnSpc>
              <a:spcBef>
                <a:spcPct val="0"/>
              </a:spcBef>
              <a:buClr>
                <a:srgbClr val="4B94FF"/>
              </a:buClr>
              <a:buSzPct val="64000"/>
            </a:pPr>
            <a:r>
              <a:rPr lang="en-US" altLang="en-US" dirty="0" smtClean="0">
                <a:ea typeface="ＭＳ Ｐゴシック" pitchFamily="34" charset="-128"/>
              </a:rPr>
              <a:t>Biodiesel Reduces Global Warming</a:t>
            </a:r>
          </a:p>
          <a:p>
            <a:pPr marL="304800" indent="-304800" defTabSz="914400">
              <a:lnSpc>
                <a:spcPct val="90000"/>
              </a:lnSpc>
              <a:spcBef>
                <a:spcPct val="0"/>
              </a:spcBef>
              <a:buClr>
                <a:srgbClr val="4B94FF"/>
              </a:buClr>
              <a:buSzPct val="64000"/>
            </a:pPr>
            <a:r>
              <a:rPr lang="en-US" altLang="en-US" dirty="0" smtClean="0">
                <a:ea typeface="ＭＳ Ｐゴシック" pitchFamily="34" charset="-128"/>
              </a:rPr>
              <a:t>Closed Carbon Cycle:  CO</a:t>
            </a:r>
            <a:r>
              <a:rPr lang="en-US" altLang="en-US" baseline="-25000" dirty="0" smtClean="0">
                <a:ea typeface="ＭＳ Ｐゴシック" pitchFamily="34" charset="-128"/>
              </a:rPr>
              <a:t>2</a:t>
            </a:r>
            <a:r>
              <a:rPr lang="en-US" altLang="en-US" dirty="0" smtClean="0">
                <a:ea typeface="ＭＳ Ｐゴシック" pitchFamily="34" charset="-128"/>
              </a:rPr>
              <a:t> Used to Grow Feedstock is Put Back Into Air</a:t>
            </a:r>
          </a:p>
          <a:p>
            <a:pPr marL="1104900" lvl="2" defTabSz="914400">
              <a:lnSpc>
                <a:spcPct val="90000"/>
              </a:lnSpc>
              <a:spcBef>
                <a:spcPts val="700"/>
              </a:spcBef>
            </a:pPr>
            <a:r>
              <a:rPr lang="en-US" altLang="en-US" sz="2800" dirty="0" smtClean="0">
                <a:ea typeface="ＭＳ Ｐゴシック" pitchFamily="34" charset="-128"/>
              </a:rPr>
              <a:t> 76% Life Cycle Decrease In CO</a:t>
            </a:r>
            <a:r>
              <a:rPr lang="en-US" altLang="en-US" sz="2800" baseline="-25000" dirty="0" smtClean="0">
                <a:ea typeface="ＭＳ Ｐゴシック" pitchFamily="34" charset="-128"/>
              </a:rPr>
              <a:t>2 </a:t>
            </a:r>
            <a:endParaRPr lang="en-US" altLang="en-US" dirty="0" smtClean="0">
              <a:ea typeface="ＭＳ Ｐゴシック" pitchFamily="34" charset="-128"/>
            </a:endParaRPr>
          </a:p>
          <a:p>
            <a:pPr marL="1562100" lvl="3" defTabSz="914400">
              <a:lnSpc>
                <a:spcPct val="90000"/>
              </a:lnSpc>
              <a:spcBef>
                <a:spcPts val="300"/>
              </a:spcBef>
              <a:buSzPct val="75000"/>
            </a:pPr>
            <a:endParaRPr lang="en-US" altLang="en-US" sz="1400" dirty="0" smtClean="0">
              <a:ea typeface="ＭＳ Ｐゴシック" pitchFamily="34" charset="-128"/>
            </a:endParaRPr>
          </a:p>
          <a:p>
            <a:pPr marL="304800" indent="-304800" defTabSz="914400">
              <a:lnSpc>
                <a:spcPct val="90000"/>
              </a:lnSpc>
              <a:buClr>
                <a:srgbClr val="4B94FF"/>
              </a:buClr>
              <a:buSzPct val="64000"/>
            </a:pPr>
            <a:r>
              <a:rPr lang="en-US" altLang="en-US" dirty="0" smtClean="0">
                <a:ea typeface="ＭＳ Ｐゴシック" pitchFamily="34" charset="-128"/>
              </a:rPr>
              <a:t>Energy Balance 5.4 to 1</a:t>
            </a:r>
          </a:p>
          <a:p>
            <a:pPr marL="1104900" lvl="2" defTabSz="914400">
              <a:lnSpc>
                <a:spcPct val="90000"/>
              </a:lnSpc>
              <a:spcBef>
                <a:spcPts val="700"/>
              </a:spcBef>
            </a:pPr>
            <a:r>
              <a:rPr lang="en-US" altLang="en-US" sz="2800" dirty="0" smtClean="0">
                <a:ea typeface="ＭＳ Ｐゴシック" pitchFamily="34" charset="-128"/>
              </a:rPr>
              <a:t>Over 5 times as much energy out</a:t>
            </a:r>
            <a:endParaRPr lang="en-US" altLang="en-US" dirty="0" smtClean="0">
              <a:ea typeface="ＭＳ Ｐゴシック" pitchFamily="34" charset="-128"/>
            </a:endParaRPr>
          </a:p>
          <a:p>
            <a:pPr marL="1104900" lvl="2" defTabSz="914400">
              <a:lnSpc>
                <a:spcPct val="90000"/>
              </a:lnSpc>
              <a:spcBef>
                <a:spcPts val="700"/>
              </a:spcBef>
              <a:buFont typeface="Arial" pitchFamily="34" charset="0"/>
              <a:buNone/>
            </a:pPr>
            <a:r>
              <a:rPr lang="en-US" altLang="en-US" sz="2800" dirty="0" smtClean="0">
                <a:ea typeface="ＭＳ Ｐゴシック" pitchFamily="34" charset="-128"/>
              </a:rPr>
              <a:t> as it took to make the biodiesel</a:t>
            </a:r>
            <a:r>
              <a:rPr lang="en-US" altLang="en-US" dirty="0" smtClean="0">
                <a:ea typeface="ＭＳ Ｐゴシック" pitchFamily="34" charset="-128"/>
              </a:rPr>
              <a:t> </a:t>
            </a:r>
          </a:p>
          <a:p>
            <a:pPr marL="304800" indent="-304800" defTabSz="914400">
              <a:lnSpc>
                <a:spcPct val="90000"/>
              </a:lnSpc>
              <a:buClr>
                <a:srgbClr val="4B94FF"/>
              </a:buClr>
              <a:buSzPct val="64000"/>
            </a:pPr>
            <a:r>
              <a:rPr lang="en-US" altLang="en-US" dirty="0" smtClean="0">
                <a:ea typeface="ＭＳ Ｐゴシック" pitchFamily="34" charset="-128"/>
              </a:rPr>
              <a:t>Compression Ignition Platform (i.e. diesel) 30% More Efficient Than Spark Ignition (i.e. gasoline, CNG, propane)</a:t>
            </a:r>
          </a:p>
        </p:txBody>
      </p:sp>
      <p:pic>
        <p:nvPicPr>
          <p:cNvPr id="125955"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844800"/>
            <a:ext cx="1828800"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idx="4294967295"/>
          </p:nvPr>
        </p:nvSpPr>
        <p:spPr>
          <a:xfrm>
            <a:off x="228600" y="549275"/>
            <a:ext cx="5734050" cy="488950"/>
          </a:xfrm>
        </p:spPr>
        <p:txBody>
          <a:bodyPr rtlCol="0">
            <a:noAutofit/>
          </a:bodyPr>
          <a:lstStyle/>
          <a:p>
            <a:pPr algn="l" defTabSz="914118" fontAlgn="auto">
              <a:spcAft>
                <a:spcPts val="0"/>
              </a:spcAft>
              <a:defRPr/>
            </a:pPr>
            <a:r>
              <a:rPr lang="en-US" sz="3600" b="1" dirty="0" smtClean="0">
                <a:solidFill>
                  <a:srgbClr val="0000FF"/>
                </a:solidFill>
                <a:latin typeface="+mj-lt"/>
                <a:ea typeface="ＭＳ Ｐゴシック" charset="0"/>
                <a:cs typeface="Arial" charset="0"/>
              </a:rPr>
              <a:t>Biodiesel </a:t>
            </a:r>
            <a:r>
              <a:rPr lang="en-US" sz="3600" b="1" dirty="0">
                <a:solidFill>
                  <a:srgbClr val="0000FF"/>
                </a:solidFill>
                <a:latin typeface="+mj-lt"/>
                <a:ea typeface="ＭＳ Ｐゴシック" charset="0"/>
                <a:cs typeface="Arial" charset="0"/>
              </a:rPr>
              <a:t>Is Cleaner</a:t>
            </a:r>
          </a:p>
        </p:txBody>
      </p:sp>
    </p:spTree>
  </p:cSld>
  <p:clrMapOvr>
    <a:masterClrMapping/>
  </p:clrMapOvr>
  <p:transition xmlns:p14="http://schemas.microsoft.com/office/powerpoint/2010/main" spd="slow">
    <p:cover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304800" y="304800"/>
            <a:ext cx="6477000" cy="819150"/>
          </a:xfrm>
        </p:spPr>
        <p:txBody>
          <a:bodyPr rtlCol="0">
            <a:normAutofit/>
          </a:bodyPr>
          <a:lstStyle/>
          <a:p>
            <a:pPr algn="l" defTabSz="914118" fontAlgn="auto">
              <a:spcAft>
                <a:spcPts val="0"/>
              </a:spcAft>
              <a:defRPr/>
            </a:pPr>
            <a:r>
              <a:rPr lang="en-US" b="1" dirty="0" smtClean="0">
                <a:solidFill>
                  <a:srgbClr val="0000FF"/>
                </a:solidFill>
                <a:latin typeface="+mj-lt"/>
                <a:ea typeface="ＭＳ Ｐゴシック" charset="0"/>
                <a:cs typeface="Arial" charset="0"/>
              </a:rPr>
              <a:t>It’s </a:t>
            </a:r>
            <a:r>
              <a:rPr lang="en-US" b="1" dirty="0">
                <a:solidFill>
                  <a:srgbClr val="0000FF"/>
                </a:solidFill>
                <a:latin typeface="+mj-lt"/>
                <a:ea typeface="ＭＳ Ｐゴシック" charset="0"/>
                <a:cs typeface="Arial" charset="0"/>
              </a:rPr>
              <a:t>Here and Now </a:t>
            </a:r>
          </a:p>
        </p:txBody>
      </p:sp>
      <p:sp>
        <p:nvSpPr>
          <p:cNvPr id="38914" name="Content Placeholder 2"/>
          <p:cNvSpPr>
            <a:spLocks noGrp="1"/>
          </p:cNvSpPr>
          <p:nvPr>
            <p:ph idx="1"/>
          </p:nvPr>
        </p:nvSpPr>
        <p:spPr>
          <a:xfrm>
            <a:off x="457200" y="1752600"/>
            <a:ext cx="8493125" cy="4751388"/>
          </a:xfrm>
        </p:spPr>
        <p:txBody>
          <a:bodyPr rtlCol="0">
            <a:normAutofit/>
          </a:bodyPr>
          <a:lstStyle/>
          <a:p>
            <a:pPr marL="514350" indent="-514350" defTabSz="914118" fontAlgn="auto">
              <a:spcAft>
                <a:spcPts val="0"/>
              </a:spcAft>
              <a:defRPr/>
            </a:pPr>
            <a:r>
              <a:rPr lang="en-US" sz="2200" dirty="0" smtClean="0">
                <a:latin typeface="+mj-lt"/>
                <a:ea typeface="ＭＳ Ｐゴシック" charset="0"/>
                <a:cs typeface="Arial" charset="0"/>
              </a:rPr>
              <a:t>Biodiesel has over 3 billion gallons/</a:t>
            </a:r>
            <a:r>
              <a:rPr lang="en-US" sz="2200" dirty="0" err="1" smtClean="0">
                <a:latin typeface="+mj-lt"/>
                <a:ea typeface="ＭＳ Ｐゴシック" charset="0"/>
                <a:cs typeface="Arial" charset="0"/>
              </a:rPr>
              <a:t>yr</a:t>
            </a:r>
            <a:r>
              <a:rPr lang="en-US" sz="2200" dirty="0" smtClean="0">
                <a:latin typeface="+mj-lt"/>
                <a:ea typeface="ＭＳ Ｐゴシック" charset="0"/>
                <a:cs typeface="Arial" charset="0"/>
              </a:rPr>
              <a:t> of installed capacity in the US.</a:t>
            </a:r>
          </a:p>
          <a:p>
            <a:pPr marL="514350" indent="-514350" defTabSz="914118" fontAlgn="auto">
              <a:spcAft>
                <a:spcPts val="0"/>
              </a:spcAft>
              <a:defRPr/>
            </a:pPr>
            <a:endParaRPr lang="en-US" sz="2200" dirty="0" smtClean="0">
              <a:latin typeface="+mj-lt"/>
              <a:ea typeface="ＭＳ Ｐゴシック" charset="0"/>
              <a:cs typeface="Arial" charset="0"/>
            </a:endParaRPr>
          </a:p>
          <a:p>
            <a:pPr marL="514350" indent="-514350" defTabSz="914118" fontAlgn="auto">
              <a:spcAft>
                <a:spcPts val="0"/>
              </a:spcAft>
              <a:defRPr/>
            </a:pPr>
            <a:r>
              <a:rPr lang="en-US" sz="2200" dirty="0" smtClean="0">
                <a:latin typeface="+mj-lt"/>
                <a:ea typeface="ＭＳ Ｐゴシック" charset="0"/>
                <a:cs typeface="Arial" charset="0"/>
              </a:rPr>
              <a:t>Biodiesel </a:t>
            </a:r>
            <a:r>
              <a:rPr lang="en-US" sz="2200" dirty="0">
                <a:latin typeface="+mj-lt"/>
                <a:ea typeface="ＭＳ Ｐゴシック" charset="0"/>
                <a:cs typeface="Arial" charset="0"/>
              </a:rPr>
              <a:t>is </a:t>
            </a:r>
            <a:r>
              <a:rPr lang="en-US" sz="2200" dirty="0" smtClean="0">
                <a:latin typeface="+mj-lt"/>
                <a:ea typeface="ＭＳ Ｐゴシック" charset="0"/>
                <a:cs typeface="Arial" charset="0"/>
              </a:rPr>
              <a:t>America’</a:t>
            </a:r>
            <a:r>
              <a:rPr lang="en-US" altLang="ja-JP" sz="2200" dirty="0" smtClean="0">
                <a:latin typeface="+mj-lt"/>
                <a:cs typeface="Arial" charset="0"/>
              </a:rPr>
              <a:t>s </a:t>
            </a:r>
            <a:r>
              <a:rPr lang="en-US" altLang="ja-JP" sz="2200" dirty="0">
                <a:latin typeface="+mj-lt"/>
                <a:cs typeface="Arial" charset="0"/>
              </a:rPr>
              <a:t>first domestically produced, commercially available </a:t>
            </a:r>
            <a:r>
              <a:rPr lang="en-US" altLang="ja-JP" sz="2200" b="1" dirty="0">
                <a:solidFill>
                  <a:srgbClr val="008000"/>
                </a:solidFill>
                <a:latin typeface="+mj-lt"/>
                <a:cs typeface="Arial" charset="0"/>
              </a:rPr>
              <a:t>Advanced Biofuel </a:t>
            </a:r>
            <a:r>
              <a:rPr lang="en-US" altLang="ja-JP" sz="2200" dirty="0">
                <a:latin typeface="+mj-lt"/>
                <a:cs typeface="Arial" charset="0"/>
              </a:rPr>
              <a:t>and meets EPA requirements </a:t>
            </a:r>
            <a:r>
              <a:rPr lang="en-US" altLang="ja-JP" sz="2200" dirty="0" smtClean="0">
                <a:latin typeface="+mj-lt"/>
                <a:cs typeface="Arial" charset="0"/>
              </a:rPr>
              <a:t>of 50% life cycle carbon reduction for </a:t>
            </a:r>
            <a:r>
              <a:rPr lang="en-US" altLang="ja-JP" sz="2200" dirty="0">
                <a:latin typeface="+mj-lt"/>
                <a:cs typeface="Arial" charset="0"/>
              </a:rPr>
              <a:t>inclusion and use under the new Renewable Fuels Standard (RFS-2).</a:t>
            </a:r>
          </a:p>
          <a:p>
            <a:pPr marL="514350" indent="-514350" defTabSz="914118" fontAlgn="auto">
              <a:spcAft>
                <a:spcPts val="0"/>
              </a:spcAft>
              <a:defRPr/>
            </a:pPr>
            <a:endParaRPr lang="en-US" sz="2200" dirty="0" smtClean="0">
              <a:latin typeface="+mj-lt"/>
              <a:ea typeface="ＭＳ Ｐゴシック" charset="0"/>
              <a:cs typeface="Arial" charset="0"/>
            </a:endParaRPr>
          </a:p>
          <a:p>
            <a:pPr marL="514350" indent="-514350" defTabSz="914118" fontAlgn="auto">
              <a:spcAft>
                <a:spcPts val="0"/>
              </a:spcAft>
              <a:defRPr/>
            </a:pPr>
            <a:r>
              <a:rPr lang="en-US" sz="2200" dirty="0" smtClean="0">
                <a:latin typeface="+mj-lt"/>
                <a:ea typeface="ＭＳ Ｐゴシック" charset="0"/>
                <a:cs typeface="Arial" charset="0"/>
              </a:rPr>
              <a:t>RFS-2 </a:t>
            </a:r>
            <a:r>
              <a:rPr lang="en-US" sz="2200" dirty="0">
                <a:latin typeface="+mj-lt"/>
                <a:ea typeface="ＭＳ Ｐゴシック" charset="0"/>
                <a:cs typeface="Arial" charset="0"/>
              </a:rPr>
              <a:t>mandates </a:t>
            </a:r>
            <a:r>
              <a:rPr lang="en-US" sz="2200" dirty="0" smtClean="0">
                <a:latin typeface="+mj-lt"/>
                <a:ea typeface="ＭＳ Ｐゴシック" charset="0"/>
                <a:cs typeface="Arial" charset="0"/>
              </a:rPr>
              <a:t>5 billion </a:t>
            </a:r>
            <a:r>
              <a:rPr lang="en-US" sz="2200" dirty="0">
                <a:latin typeface="+mj-lt"/>
                <a:ea typeface="ＭＳ Ｐゴシック" charset="0"/>
                <a:cs typeface="Arial" charset="0"/>
              </a:rPr>
              <a:t>gallons of </a:t>
            </a:r>
            <a:r>
              <a:rPr lang="en-US" sz="2200" dirty="0" smtClean="0">
                <a:latin typeface="+mj-lt"/>
                <a:ea typeface="ＭＳ Ｐゴシック" charset="0"/>
                <a:cs typeface="Arial" charset="0"/>
              </a:rPr>
              <a:t>Advanced Biofuel from non-cellulosic feedstocks be </a:t>
            </a:r>
            <a:r>
              <a:rPr lang="en-US" sz="2200" dirty="0">
                <a:latin typeface="+mj-lt"/>
                <a:ea typeface="ＭＳ Ｐゴシック" charset="0"/>
                <a:cs typeface="Arial" charset="0"/>
              </a:rPr>
              <a:t>used by obligated parties (i.e. refiners) by 2022</a:t>
            </a:r>
          </a:p>
        </p:txBody>
      </p:sp>
      <p:pic>
        <p:nvPicPr>
          <p:cNvPr id="124949" name="Picture 5" descr="NBB_AmericasAdvancedBiofuelLog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5334000"/>
            <a:ext cx="3759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5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pPr>
            <a:fld id="{C4F29C1A-D34B-42EB-BAE4-F55DCFDA0CC2}" type="slidenum">
              <a:rPr lang="en-US" altLang="en-US">
                <a:solidFill>
                  <a:srgbClr val="898989"/>
                </a:solidFill>
                <a:ea typeface="ＭＳ Ｐゴシック" pitchFamily="34" charset="-128"/>
              </a:rPr>
              <a:pPr eaLnBrk="0" fontAlgn="base" hangingPunct="0">
                <a:spcBef>
                  <a:spcPct val="0"/>
                </a:spcBef>
                <a:spcAft>
                  <a:spcPct val="0"/>
                </a:spcAft>
              </a:pPr>
              <a:t>15</a:t>
            </a:fld>
            <a:endParaRPr lang="en-US" altLang="en-US">
              <a:solidFill>
                <a:srgbClr val="898989"/>
              </a:solidFill>
              <a:ea typeface="ＭＳ Ｐゴシック" pitchFamily="34" charset="-128"/>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idx="4294967295"/>
          </p:nvPr>
        </p:nvSpPr>
        <p:spPr/>
        <p:txBody>
          <a:bodyPr/>
          <a:lstStyle/>
          <a:p>
            <a:pPr>
              <a:defRPr/>
            </a:pPr>
            <a:r>
              <a:rPr lang="en-US" sz="4000" dirty="0" smtClean="0">
                <a:latin typeface="Calibri" charset="0"/>
                <a:ea typeface="MS PGothic" charset="0"/>
              </a:rPr>
              <a:t>Sustainability</a:t>
            </a:r>
            <a:endParaRPr lang="en-US" sz="4000" dirty="0">
              <a:latin typeface="Calibri" charset="0"/>
              <a:ea typeface="MS PGothic" charset="0"/>
            </a:endParaRPr>
          </a:p>
        </p:txBody>
      </p:sp>
      <p:sp>
        <p:nvSpPr>
          <p:cNvPr id="128003" name="Content Placeholder 2"/>
          <p:cNvSpPr>
            <a:spLocks noGrp="1"/>
          </p:cNvSpPr>
          <p:nvPr>
            <p:ph idx="4294967295"/>
          </p:nvPr>
        </p:nvSpPr>
        <p:spPr>
          <a:xfrm>
            <a:off x="90488" y="1358900"/>
            <a:ext cx="6042025" cy="5499100"/>
          </a:xfrm>
        </p:spPr>
        <p:txBody>
          <a:bodyPr/>
          <a:lstStyle/>
          <a:p>
            <a:pPr>
              <a:buFont typeface="Wingdings" pitchFamily="2" charset="2"/>
              <a:buChar char="§"/>
            </a:pPr>
            <a:r>
              <a:rPr lang="en-US" altLang="en-US" sz="2400" dirty="0" smtClean="0">
                <a:solidFill>
                  <a:srgbClr val="2683C6"/>
                </a:solidFill>
                <a:ea typeface="ＭＳ Ｐゴシック" pitchFamily="34" charset="-128"/>
              </a:rPr>
              <a:t>Biodiesel is produced from a variety of renewable resources, such as plant oils, animal fats, recycled grease, and even algae, making it one of the most sustainable fuels on the planet.</a:t>
            </a:r>
          </a:p>
          <a:p>
            <a:pPr>
              <a:buFont typeface="Wingdings" pitchFamily="2" charset="2"/>
              <a:buChar char="§"/>
            </a:pPr>
            <a:endParaRPr lang="en-US" altLang="en-US" sz="2400" dirty="0" smtClean="0">
              <a:solidFill>
                <a:srgbClr val="2683C6"/>
              </a:solidFill>
              <a:ea typeface="ＭＳ Ｐゴシック" pitchFamily="34" charset="-128"/>
            </a:endParaRPr>
          </a:p>
          <a:p>
            <a:pPr>
              <a:buFont typeface="Wingdings" pitchFamily="2" charset="2"/>
              <a:buChar char="§"/>
            </a:pPr>
            <a:r>
              <a:rPr lang="en-US" altLang="en-US" sz="2400" dirty="0" smtClean="0">
                <a:solidFill>
                  <a:srgbClr val="2683C6"/>
                </a:solidFill>
                <a:ea typeface="ＭＳ Ｐゴシック" pitchFamily="34" charset="-128"/>
              </a:rPr>
              <a:t>With biodiesel, </a:t>
            </a:r>
            <a:r>
              <a:rPr lang="en-US" altLang="en-US" sz="2400" b="1" u="sng" dirty="0" smtClean="0">
                <a:solidFill>
                  <a:srgbClr val="2683C6"/>
                </a:solidFill>
                <a:ea typeface="ＭＳ Ｐゴシック" pitchFamily="34" charset="-128"/>
              </a:rPr>
              <a:t>food isn’t</a:t>
            </a:r>
            <a:r>
              <a:rPr lang="en-US" altLang="ja-JP" sz="2400" b="1" u="sng" dirty="0" smtClean="0">
                <a:solidFill>
                  <a:srgbClr val="2683C6"/>
                </a:solidFill>
                <a:ea typeface="ＭＳ Ｐゴシック" pitchFamily="34" charset="-128"/>
              </a:rPr>
              <a:t> sacrificed for fuel. </a:t>
            </a:r>
            <a:r>
              <a:rPr lang="en-US" altLang="ja-JP" sz="2400" dirty="0" smtClean="0">
                <a:solidFill>
                  <a:srgbClr val="2683C6"/>
                </a:solidFill>
                <a:ea typeface="ＭＳ Ｐゴシック" pitchFamily="34" charset="-128"/>
              </a:rPr>
              <a:t>Oils and fats for biodiesel are a minor by-product of producing food for humans and animals.</a:t>
            </a:r>
            <a:br>
              <a:rPr lang="en-US" altLang="ja-JP" sz="2400" dirty="0" smtClean="0">
                <a:solidFill>
                  <a:srgbClr val="2683C6"/>
                </a:solidFill>
                <a:ea typeface="ＭＳ Ｐゴシック" pitchFamily="34" charset="-128"/>
              </a:rPr>
            </a:br>
            <a:r>
              <a:rPr lang="en-US" altLang="ja-JP" sz="2400" dirty="0" smtClean="0">
                <a:solidFill>
                  <a:srgbClr val="5C9256"/>
                </a:solidFill>
                <a:ea typeface="ＭＳ Ｐゴシック" pitchFamily="34" charset="-128"/>
              </a:rPr>
              <a:t>– </a:t>
            </a:r>
            <a:r>
              <a:rPr lang="en-US" altLang="ja-JP" sz="2000" dirty="0" smtClean="0">
                <a:solidFill>
                  <a:srgbClr val="5C9256"/>
                </a:solidFill>
                <a:ea typeface="ＭＳ Ｐゴシック" pitchFamily="34" charset="-128"/>
              </a:rPr>
              <a:t>Soybeans are 80% protein, 20% oil</a:t>
            </a:r>
            <a:br>
              <a:rPr lang="en-US" altLang="ja-JP" sz="2000" dirty="0" smtClean="0">
                <a:solidFill>
                  <a:srgbClr val="5C9256"/>
                </a:solidFill>
                <a:ea typeface="ＭＳ Ｐゴシック" pitchFamily="34" charset="-128"/>
              </a:rPr>
            </a:br>
            <a:r>
              <a:rPr lang="en-US" altLang="ja-JP" sz="2000" dirty="0" smtClean="0">
                <a:solidFill>
                  <a:srgbClr val="5C9256"/>
                </a:solidFill>
                <a:ea typeface="ＭＳ Ｐゴシック" pitchFamily="34" charset="-128"/>
              </a:rPr>
              <a:t>– No one grows livestock for its fat content</a:t>
            </a:r>
            <a:br>
              <a:rPr lang="en-US" altLang="ja-JP" sz="2000" dirty="0" smtClean="0">
                <a:solidFill>
                  <a:srgbClr val="5C9256"/>
                </a:solidFill>
                <a:ea typeface="ＭＳ Ｐゴシック" pitchFamily="34" charset="-128"/>
              </a:rPr>
            </a:br>
            <a:r>
              <a:rPr lang="en-US" altLang="ja-JP" sz="2000" dirty="0" smtClean="0">
                <a:solidFill>
                  <a:srgbClr val="5C9256"/>
                </a:solidFill>
                <a:ea typeface="ＭＳ Ｐゴシック" pitchFamily="34" charset="-128"/>
              </a:rPr>
              <a:t>– No one cooks more fried food to get used oil for biodiesel</a:t>
            </a:r>
          </a:p>
          <a:p>
            <a:endParaRPr lang="en-US" altLang="en-US" sz="2000" dirty="0" smtClean="0">
              <a:ea typeface="ＭＳ Ｐゴシック" pitchFamily="34" charset="-128"/>
            </a:endParaRPr>
          </a:p>
        </p:txBody>
      </p:sp>
      <p:sp>
        <p:nvSpPr>
          <p:cNvPr id="128004" name="Footer Placeholder 3"/>
          <p:cNvSpPr txBox="1">
            <a:spLocks noGrp="1"/>
          </p:cNvSpPr>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6" rIns="91436" bIns="45716" anchor="ctr"/>
          <a:lstStyle>
            <a:lvl1pPr defTabSz="822325"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defTabSz="822325"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defTabSz="822325"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822325"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ctr">
              <a:lnSpc>
                <a:spcPct val="100000"/>
              </a:lnSpc>
              <a:spcBef>
                <a:spcPct val="0"/>
              </a:spcBef>
              <a:spcAft>
                <a:spcPct val="0"/>
              </a:spcAft>
              <a:buClrTx/>
              <a:buSzTx/>
              <a:buFontTx/>
              <a:buNone/>
            </a:pPr>
            <a:endParaRPr lang="en-US" altLang="en-US" sz="1200">
              <a:solidFill>
                <a:srgbClr val="898989"/>
              </a:solidFill>
            </a:endParaRPr>
          </a:p>
        </p:txBody>
      </p:sp>
      <p:pic>
        <p:nvPicPr>
          <p:cNvPr id="128005" name="Content Placeholder 3" descr="Soy8020visualf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633788"/>
            <a:ext cx="3011488"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6050" y="223838"/>
            <a:ext cx="2535238" cy="346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228600" y="228600"/>
            <a:ext cx="6705600" cy="850900"/>
          </a:xfrm>
        </p:spPr>
        <p:txBody>
          <a:bodyPr rtlCol="0">
            <a:noAutofit/>
          </a:bodyPr>
          <a:lstStyle/>
          <a:p>
            <a:pPr algn="l" defTabSz="914118" fontAlgn="auto">
              <a:spcAft>
                <a:spcPts val="0"/>
              </a:spcAft>
              <a:defRPr/>
            </a:pPr>
            <a:r>
              <a:rPr lang="en-US" sz="3600" b="1" dirty="0" smtClean="0">
                <a:solidFill>
                  <a:srgbClr val="0000FF"/>
                </a:solidFill>
                <a:latin typeface="+mj-lt"/>
                <a:ea typeface="ＭＳ Ｐゴシック" charset="0"/>
                <a:cs typeface="Arial" charset="0"/>
              </a:rPr>
              <a:t>Energy </a:t>
            </a:r>
            <a:r>
              <a:rPr lang="en-US" sz="3600" b="1" dirty="0">
                <a:solidFill>
                  <a:srgbClr val="0000FF"/>
                </a:solidFill>
                <a:latin typeface="+mj-lt"/>
                <a:ea typeface="ＭＳ Ｐゴシック" charset="0"/>
                <a:cs typeface="Arial" charset="0"/>
              </a:rPr>
              <a:t>Security </a:t>
            </a:r>
            <a:r>
              <a:rPr lang="en-US" sz="3600" b="1" dirty="0" smtClean="0">
                <a:solidFill>
                  <a:srgbClr val="0000FF"/>
                </a:solidFill>
                <a:latin typeface="+mj-lt"/>
                <a:ea typeface="ＭＳ Ｐゴシック" charset="0"/>
                <a:cs typeface="Arial" charset="0"/>
              </a:rPr>
              <a:t>&amp; Economy</a:t>
            </a:r>
            <a:endParaRPr lang="en-US" sz="3600" b="1" dirty="0">
              <a:solidFill>
                <a:srgbClr val="0000FF"/>
              </a:solidFill>
              <a:latin typeface="+mj-lt"/>
              <a:ea typeface="ＭＳ Ｐゴシック" charset="0"/>
              <a:cs typeface="Arial" charset="0"/>
            </a:endParaRPr>
          </a:p>
        </p:txBody>
      </p:sp>
      <p:sp>
        <p:nvSpPr>
          <p:cNvPr id="45059" name="Content Placeholder 2"/>
          <p:cNvSpPr>
            <a:spLocks noGrp="1"/>
          </p:cNvSpPr>
          <p:nvPr>
            <p:ph idx="1"/>
          </p:nvPr>
        </p:nvSpPr>
        <p:spPr>
          <a:xfrm>
            <a:off x="76200" y="1371600"/>
            <a:ext cx="5870575" cy="4665663"/>
          </a:xfrm>
        </p:spPr>
        <p:txBody>
          <a:bodyPr rtlCol="0">
            <a:noAutofit/>
          </a:bodyPr>
          <a:lstStyle/>
          <a:p>
            <a:pPr marL="342796" indent="-342796" defTabSz="914118" fontAlgn="auto">
              <a:spcAft>
                <a:spcPts val="0"/>
              </a:spcAft>
              <a:defRPr/>
            </a:pPr>
            <a:r>
              <a:rPr lang="en-US" sz="2600" dirty="0" smtClean="0">
                <a:latin typeface="+mj-lt"/>
                <a:ea typeface="ＭＳ Ｐゴシック" charset="0"/>
                <a:cs typeface="Arial"/>
              </a:rPr>
              <a:t>Reduces </a:t>
            </a:r>
            <a:r>
              <a:rPr lang="en-US" sz="2600" dirty="0">
                <a:latin typeface="+mj-lt"/>
                <a:ea typeface="ＭＳ Ｐゴシック" charset="0"/>
                <a:cs typeface="Arial"/>
              </a:rPr>
              <a:t>our dependence on foreign oil </a:t>
            </a:r>
            <a:endParaRPr lang="en-US" sz="2600" dirty="0" smtClean="0">
              <a:latin typeface="+mj-lt"/>
              <a:ea typeface="ＭＳ Ｐゴシック" charset="0"/>
              <a:cs typeface="Arial"/>
            </a:endParaRPr>
          </a:p>
          <a:p>
            <a:pPr marL="342796" indent="-342796" defTabSz="914118" fontAlgn="auto">
              <a:spcAft>
                <a:spcPts val="0"/>
              </a:spcAft>
              <a:defRPr/>
            </a:pPr>
            <a:r>
              <a:rPr lang="en-US" sz="2600" dirty="0" smtClean="0">
                <a:latin typeface="+mj-lt"/>
                <a:ea typeface="ＭＳ Ｐゴシック" charset="0"/>
                <a:cs typeface="Arial"/>
              </a:rPr>
              <a:t>Expands </a:t>
            </a:r>
            <a:r>
              <a:rPr lang="en-US" sz="2600" dirty="0">
                <a:latin typeface="+mj-lt"/>
                <a:ea typeface="ＭＳ Ｐゴシック" charset="0"/>
                <a:cs typeface="Arial"/>
              </a:rPr>
              <a:t>and </a:t>
            </a:r>
            <a:r>
              <a:rPr lang="en-US" sz="2600" dirty="0" smtClean="0">
                <a:latin typeface="+mj-lt"/>
                <a:ea typeface="ＭＳ Ｐゴシック" charset="0"/>
                <a:cs typeface="Arial"/>
              </a:rPr>
              <a:t>diversifies </a:t>
            </a:r>
            <a:r>
              <a:rPr lang="en-US" sz="2600" dirty="0">
                <a:latin typeface="+mj-lt"/>
                <a:ea typeface="ＭＳ Ｐゴシック" charset="0"/>
                <a:cs typeface="Arial"/>
              </a:rPr>
              <a:t>our domestic refinery </a:t>
            </a:r>
            <a:r>
              <a:rPr lang="en-US" sz="2600" dirty="0" smtClean="0">
                <a:latin typeface="+mj-lt"/>
                <a:ea typeface="ＭＳ Ｐゴシック" charset="0"/>
                <a:cs typeface="Arial"/>
              </a:rPr>
              <a:t>capacity</a:t>
            </a:r>
            <a:endParaRPr lang="en-US" sz="2600" dirty="0">
              <a:latin typeface="+mj-lt"/>
              <a:ea typeface="ＭＳ Ｐゴシック" charset="0"/>
              <a:cs typeface="Arial"/>
            </a:endParaRPr>
          </a:p>
          <a:p>
            <a:pPr marL="342796" indent="-342796" defTabSz="914118" fontAlgn="auto">
              <a:spcAft>
                <a:spcPts val="0"/>
              </a:spcAft>
              <a:defRPr/>
            </a:pPr>
            <a:r>
              <a:rPr lang="en-US" sz="2600" dirty="0" smtClean="0">
                <a:latin typeface="+mj-lt"/>
                <a:ea typeface="ＭＳ Ｐゴシック" charset="0"/>
                <a:cs typeface="Arial"/>
              </a:rPr>
              <a:t>Most </a:t>
            </a:r>
            <a:r>
              <a:rPr lang="en-US" sz="2600" dirty="0">
                <a:latin typeface="+mj-lt"/>
                <a:ea typeface="ＭＳ Ｐゴシック" charset="0"/>
                <a:cs typeface="Arial"/>
              </a:rPr>
              <a:t>economical option for turning oils and fats into usable fuel diesel </a:t>
            </a:r>
            <a:r>
              <a:rPr lang="en-US" sz="2600" dirty="0" smtClean="0">
                <a:latin typeface="+mj-lt"/>
                <a:ea typeface="ＭＳ Ｐゴシック" charset="0"/>
                <a:cs typeface="Arial"/>
              </a:rPr>
              <a:t>applications</a:t>
            </a:r>
          </a:p>
          <a:p>
            <a:pPr marL="342796" indent="-342796" defTabSz="914118" fontAlgn="auto">
              <a:spcAft>
                <a:spcPts val="0"/>
              </a:spcAft>
              <a:defRPr/>
            </a:pPr>
            <a:r>
              <a:rPr lang="en-US" sz="2600" dirty="0" smtClean="0">
                <a:latin typeface="+mj-lt"/>
                <a:ea typeface="ＭＳ Ｐゴシック" charset="0"/>
                <a:cs typeface="Arial"/>
              </a:rPr>
              <a:t>Creates added outlets for farm-based products</a:t>
            </a:r>
          </a:p>
          <a:p>
            <a:pPr marL="342796" indent="-342796" defTabSz="914118" fontAlgn="auto">
              <a:spcAft>
                <a:spcPts val="0"/>
              </a:spcAft>
              <a:defRPr/>
            </a:pPr>
            <a:r>
              <a:rPr lang="en-US" sz="2600" dirty="0" smtClean="0">
                <a:latin typeface="+mj-lt"/>
                <a:ea typeface="ＭＳ Ｐゴシック" charset="0"/>
                <a:cs typeface="Arial"/>
              </a:rPr>
              <a:t>Creates U.S. manufacturing jobs </a:t>
            </a:r>
          </a:p>
          <a:p>
            <a:pPr marL="0" indent="0" defTabSz="914118" fontAlgn="auto">
              <a:spcAft>
                <a:spcPts val="0"/>
              </a:spcAft>
              <a:buFont typeface="Arial" charset="0"/>
              <a:buNone/>
              <a:defRPr/>
            </a:pPr>
            <a:endParaRPr lang="en-US" sz="2800" dirty="0" smtClean="0">
              <a:latin typeface="+mj-lt"/>
              <a:ea typeface="ＭＳ Ｐゴシック" charset="0"/>
              <a:cs typeface="Arial"/>
            </a:endParaRPr>
          </a:p>
        </p:txBody>
      </p:sp>
      <p:pic>
        <p:nvPicPr>
          <p:cNvPr id="129028" name="Picture 3" descr="oil%20refine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5814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9" name="Picture 2" descr="gcc-oil-barrel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447800"/>
            <a:ext cx="28622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pPr>
            <a:fld id="{B24C792E-3E95-4DE2-A3FB-9B9EB74A832C}" type="slidenum">
              <a:rPr lang="en-US" altLang="en-US">
                <a:solidFill>
                  <a:srgbClr val="898989"/>
                </a:solidFill>
                <a:ea typeface="ＭＳ Ｐゴシック" pitchFamily="34" charset="-128"/>
              </a:rPr>
              <a:pPr eaLnBrk="0" fontAlgn="base" hangingPunct="0">
                <a:spcBef>
                  <a:spcPct val="0"/>
                </a:spcBef>
                <a:spcAft>
                  <a:spcPct val="0"/>
                </a:spcAft>
              </a:pPr>
              <a:t>17</a:t>
            </a:fld>
            <a:endParaRPr lang="en-US" altLang="en-US">
              <a:solidFill>
                <a:srgbClr val="898989"/>
              </a:solidFill>
              <a:ea typeface="ＭＳ Ｐゴシック" pitchFamily="34" charset="-128"/>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152400" y="152400"/>
            <a:ext cx="6629400" cy="1008063"/>
          </a:xfrm>
        </p:spPr>
        <p:txBody>
          <a:bodyPr rtlCol="0">
            <a:noAutofit/>
          </a:bodyPr>
          <a:lstStyle/>
          <a:p>
            <a:pPr algn="l" defTabSz="914118" fontAlgn="auto">
              <a:spcAft>
                <a:spcPts val="0"/>
              </a:spcAft>
              <a:defRPr/>
            </a:pPr>
            <a:r>
              <a:rPr lang="en-US" sz="3600" b="1" dirty="0" smtClean="0">
                <a:solidFill>
                  <a:srgbClr val="0000FF"/>
                </a:solidFill>
                <a:latin typeface="+mj-lt"/>
                <a:ea typeface="ＭＳ Ｐゴシック" charset="0"/>
                <a:cs typeface="Arial" charset="0"/>
              </a:rPr>
              <a:t>Energy </a:t>
            </a:r>
            <a:r>
              <a:rPr lang="en-US" sz="3600" b="1" dirty="0">
                <a:solidFill>
                  <a:srgbClr val="0000FF"/>
                </a:solidFill>
                <a:latin typeface="+mj-lt"/>
                <a:ea typeface="ＭＳ Ｐゴシック" charset="0"/>
                <a:cs typeface="Arial" charset="0"/>
              </a:rPr>
              <a:t>Security </a:t>
            </a:r>
            <a:r>
              <a:rPr lang="en-US" sz="3600" b="1" dirty="0" smtClean="0">
                <a:solidFill>
                  <a:srgbClr val="0000FF"/>
                </a:solidFill>
                <a:latin typeface="+mj-lt"/>
                <a:ea typeface="ＭＳ Ｐゴシック" charset="0"/>
                <a:cs typeface="Arial" charset="0"/>
              </a:rPr>
              <a:t>&amp; Economy</a:t>
            </a:r>
            <a:endParaRPr lang="en-US" sz="3600" b="1" dirty="0">
              <a:solidFill>
                <a:srgbClr val="0000FF"/>
              </a:solidFill>
              <a:latin typeface="+mj-lt"/>
              <a:ea typeface="ＭＳ Ｐゴシック" charset="0"/>
              <a:cs typeface="Arial" charset="0"/>
            </a:endParaRPr>
          </a:p>
        </p:txBody>
      </p:sp>
      <p:sp>
        <p:nvSpPr>
          <p:cNvPr id="45059" name="Content Placeholder 2"/>
          <p:cNvSpPr>
            <a:spLocks noGrp="1"/>
          </p:cNvSpPr>
          <p:nvPr>
            <p:ph idx="1"/>
          </p:nvPr>
        </p:nvSpPr>
        <p:spPr>
          <a:xfrm>
            <a:off x="76200" y="1225550"/>
            <a:ext cx="5870575" cy="5251450"/>
          </a:xfrm>
        </p:spPr>
        <p:txBody>
          <a:bodyPr rtlCol="0">
            <a:normAutofit/>
          </a:bodyPr>
          <a:lstStyle/>
          <a:p>
            <a:pPr marL="342796" indent="-342796" defTabSz="914118" fontAlgn="auto">
              <a:spcAft>
                <a:spcPts val="0"/>
              </a:spcAft>
              <a:defRPr/>
            </a:pPr>
            <a:r>
              <a:rPr lang="en-US" sz="2400" dirty="0" smtClean="0">
                <a:latin typeface="+mj-lt"/>
                <a:ea typeface="ＭＳ Ｐゴシック" charset="0"/>
                <a:cs typeface="Arial"/>
              </a:rPr>
              <a:t>The 1+ billion gallons of biodiesel  produced in 2012 supported more than </a:t>
            </a:r>
            <a:r>
              <a:rPr lang="en-US" sz="2400" b="1" dirty="0" smtClean="0">
                <a:solidFill>
                  <a:srgbClr val="008000"/>
                </a:solidFill>
                <a:latin typeface="+mj-lt"/>
                <a:ea typeface="ＭＳ Ｐゴシック" charset="0"/>
                <a:cs typeface="Arial"/>
              </a:rPr>
              <a:t>64,000 jobs </a:t>
            </a:r>
            <a:r>
              <a:rPr lang="en-US" sz="2400" dirty="0" smtClean="0">
                <a:latin typeface="+mj-lt"/>
                <a:ea typeface="ＭＳ Ｐゴシック" charset="0"/>
                <a:cs typeface="Arial"/>
              </a:rPr>
              <a:t>across the U.S. and contributed over </a:t>
            </a:r>
            <a:r>
              <a:rPr lang="en-US" sz="2400" b="1" dirty="0" smtClean="0">
                <a:solidFill>
                  <a:srgbClr val="008000"/>
                </a:solidFill>
                <a:latin typeface="+mj-lt"/>
                <a:ea typeface="ＭＳ Ｐゴシック" charset="0"/>
                <a:cs typeface="Arial"/>
              </a:rPr>
              <a:t>$6.08 billion </a:t>
            </a:r>
            <a:r>
              <a:rPr lang="en-US" sz="2400" dirty="0" smtClean="0">
                <a:latin typeface="+mj-lt"/>
                <a:ea typeface="ＭＳ Ｐゴシック" charset="0"/>
                <a:cs typeface="Arial"/>
              </a:rPr>
              <a:t>to the GDP</a:t>
            </a:r>
          </a:p>
          <a:p>
            <a:pPr marL="0" indent="0" defTabSz="914118" fontAlgn="auto">
              <a:spcAft>
                <a:spcPts val="0"/>
              </a:spcAft>
              <a:buFont typeface="Arial" charset="0"/>
              <a:buNone/>
              <a:defRPr/>
            </a:pPr>
            <a:endParaRPr lang="en-US" sz="2400" dirty="0">
              <a:latin typeface="+mj-lt"/>
              <a:ea typeface="ＭＳ Ｐゴシック" charset="0"/>
              <a:cs typeface="Arial"/>
            </a:endParaRPr>
          </a:p>
          <a:p>
            <a:pPr marL="342796" indent="-342796" defTabSz="914118" fontAlgn="auto">
              <a:spcAft>
                <a:spcPts val="0"/>
              </a:spcAft>
              <a:defRPr/>
            </a:pPr>
            <a:r>
              <a:rPr lang="en-US" sz="2400" dirty="0" smtClean="0">
                <a:latin typeface="+mj-lt"/>
                <a:ea typeface="ＭＳ Ｐゴシック" charset="0"/>
                <a:cs typeface="Arial"/>
              </a:rPr>
              <a:t>The </a:t>
            </a:r>
            <a:r>
              <a:rPr lang="en-US" sz="2400" b="1" dirty="0" smtClean="0">
                <a:solidFill>
                  <a:srgbClr val="008000"/>
                </a:solidFill>
                <a:latin typeface="+mj-lt"/>
                <a:ea typeface="ＭＳ Ｐゴシック" charset="0"/>
                <a:cs typeface="Arial"/>
              </a:rPr>
              <a:t>4.6 billion </a:t>
            </a:r>
            <a:r>
              <a:rPr lang="en-US" sz="2400" dirty="0" smtClean="0">
                <a:latin typeface="+mj-lt"/>
                <a:ea typeface="ＭＳ Ｐゴシック" charset="0"/>
                <a:cs typeface="Arial"/>
              </a:rPr>
              <a:t>gallons of biodiesel produced in the U.S. since 2005 have:</a:t>
            </a:r>
          </a:p>
          <a:p>
            <a:pPr marL="742722" lvl="1" indent="-285662" defTabSz="914118" fontAlgn="auto">
              <a:spcAft>
                <a:spcPts val="0"/>
              </a:spcAft>
              <a:defRPr/>
            </a:pPr>
            <a:r>
              <a:rPr lang="en-US" sz="2000" dirty="0" smtClean="0">
                <a:latin typeface="+mj-lt"/>
                <a:ea typeface="ＭＳ Ｐゴシック" charset="0"/>
                <a:cs typeface="Arial"/>
              </a:rPr>
              <a:t>Displaced 4.6 billion gallons of diesel fuel</a:t>
            </a:r>
          </a:p>
          <a:p>
            <a:pPr marL="742722" lvl="1" indent="-285662" defTabSz="914118" fontAlgn="auto">
              <a:spcAft>
                <a:spcPts val="0"/>
              </a:spcAft>
              <a:defRPr/>
            </a:pPr>
            <a:r>
              <a:rPr lang="en-US" sz="2000" dirty="0" smtClean="0">
                <a:latin typeface="+mj-lt"/>
                <a:ea typeface="ＭＳ Ｐゴシック" charset="0"/>
                <a:cs typeface="Arial"/>
              </a:rPr>
              <a:t>Decreased lifecycle GHG emissions by 56.2 billion pounds</a:t>
            </a:r>
          </a:p>
          <a:p>
            <a:pPr marL="742722" lvl="1" indent="-285662" defTabSz="914118" fontAlgn="auto">
              <a:spcAft>
                <a:spcPts val="0"/>
              </a:spcAft>
              <a:defRPr/>
            </a:pPr>
            <a:r>
              <a:rPr lang="en-US" sz="2000" dirty="0" smtClean="0">
                <a:latin typeface="+mj-lt"/>
                <a:ea typeface="ＭＳ Ｐゴシック" charset="0"/>
                <a:cs typeface="Arial"/>
              </a:rPr>
              <a:t>Equivalent to removing 4.96 million passenger vehicles from America’s roadways </a:t>
            </a:r>
            <a:endParaRPr lang="en-US" sz="2000" dirty="0">
              <a:latin typeface="+mj-lt"/>
              <a:ea typeface="ＭＳ Ｐゴシック" charset="0"/>
              <a:cs typeface="Arial"/>
            </a:endParaRPr>
          </a:p>
          <a:p>
            <a:pPr marL="342796" indent="-342796" defTabSz="914118" fontAlgn="auto">
              <a:spcAft>
                <a:spcPts val="0"/>
              </a:spcAft>
              <a:buFont typeface="Arial" charset="0"/>
              <a:buNone/>
              <a:defRPr/>
            </a:pPr>
            <a:endParaRPr lang="en-US" sz="2400" dirty="0">
              <a:latin typeface="Arial"/>
              <a:ea typeface="ＭＳ Ｐゴシック" charset="0"/>
              <a:cs typeface="Arial"/>
            </a:endParaRPr>
          </a:p>
        </p:txBody>
      </p:sp>
      <p:pic>
        <p:nvPicPr>
          <p:cNvPr id="130052" name="Picture 1" descr="economy_environm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581400"/>
            <a:ext cx="25146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3" name="Picture 6" descr="Scott Kingery West Central1"/>
          <p:cNvPicPr>
            <a:picLocks noChangeAspect="1" noChangeArrowheads="1"/>
          </p:cNvPicPr>
          <p:nvPr/>
        </p:nvPicPr>
        <p:blipFill>
          <a:blip r:embed="rId4">
            <a:extLst>
              <a:ext uri="{28A0092B-C50C-407E-A947-70E740481C1C}">
                <a14:useLocalDpi xmlns:a14="http://schemas.microsoft.com/office/drawing/2010/main" val="0"/>
              </a:ext>
            </a:extLst>
          </a:blip>
          <a:srcRect l="1031" t="24733" r="-1031" b="774"/>
          <a:stretch>
            <a:fillRect/>
          </a:stretch>
        </p:blipFill>
        <p:spPr bwMode="auto">
          <a:xfrm>
            <a:off x="6248400" y="1217613"/>
            <a:ext cx="2236788" cy="22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03417D-3AD3-46B8-9B94-BD4966B4D2AE}" type="slidenum">
              <a:rPr lang="en-US" altLang="en-US">
                <a:solidFill>
                  <a:srgbClr val="898989"/>
                </a:solidFill>
              </a:rPr>
              <a:pPr fontAlgn="base">
                <a:spcBef>
                  <a:spcPct val="0"/>
                </a:spcBef>
                <a:spcAft>
                  <a:spcPct val="0"/>
                </a:spcAft>
              </a:pPr>
              <a:t>18</a:t>
            </a:fld>
            <a:endParaRPr lang="en-US" altLang="en-US">
              <a:solidFill>
                <a:srgbClr val="898989"/>
              </a:solidFill>
            </a:endParaRPr>
          </a:p>
        </p:txBody>
      </p:sp>
    </p:spTree>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2660650" y="219075"/>
            <a:ext cx="8051800" cy="736600"/>
          </a:xfrm>
        </p:spPr>
        <p:txBody>
          <a:bodyPr/>
          <a:lstStyle/>
          <a:p>
            <a:pPr eaLnBrk="1" hangingPunct="1">
              <a:defRPr/>
            </a:pPr>
            <a:r>
              <a:rPr lang="en-US" dirty="0">
                <a:solidFill>
                  <a:srgbClr val="335B74"/>
                </a:solidFill>
                <a:latin typeface="Calibri" charset="0"/>
              </a:rPr>
              <a:t>ASTM Standards for Biodiesel</a:t>
            </a:r>
          </a:p>
        </p:txBody>
      </p:sp>
      <p:sp>
        <p:nvSpPr>
          <p:cNvPr id="133123" name="Rectangle 3"/>
          <p:cNvSpPr>
            <a:spLocks noGrp="1" noChangeArrowheads="1"/>
          </p:cNvSpPr>
          <p:nvPr>
            <p:ph idx="4294967295"/>
          </p:nvPr>
        </p:nvSpPr>
        <p:spPr>
          <a:xfrm>
            <a:off x="220716" y="1447799"/>
            <a:ext cx="8669283" cy="4606159"/>
          </a:xfrm>
        </p:spPr>
        <p:txBody>
          <a:bodyPr/>
          <a:lstStyle/>
          <a:p>
            <a:pPr eaLnBrk="1" hangingPunct="1"/>
            <a:r>
              <a:rPr lang="en-US" altLang="en-US" sz="2800" b="1" dirty="0" smtClean="0">
                <a:solidFill>
                  <a:srgbClr val="5C9256"/>
                </a:solidFill>
                <a:ea typeface="ＭＳ Ｐゴシック" pitchFamily="34" charset="-128"/>
              </a:rPr>
              <a:t>ASTM D6751</a:t>
            </a:r>
            <a:r>
              <a:rPr lang="en-US" altLang="en-US" sz="2800" dirty="0" smtClean="0">
                <a:ea typeface="ＭＳ Ｐゴシック" pitchFamily="34" charset="-128"/>
              </a:rPr>
              <a:t> is the approved standard for B100 for blending up to B20, in effect since 2001</a:t>
            </a:r>
          </a:p>
          <a:p>
            <a:pPr lvl="1" eaLnBrk="1" hangingPunct="1"/>
            <a:r>
              <a:rPr lang="en-US" altLang="en-US" sz="2400" dirty="0" smtClean="0">
                <a:ea typeface="ＭＳ Ｐゴシック" pitchFamily="34" charset="-128"/>
              </a:rPr>
              <a:t>Performance-based standard: Feedstock and Process Neutral</a:t>
            </a:r>
          </a:p>
          <a:p>
            <a:pPr lvl="1" eaLnBrk="1" hangingPunct="1"/>
            <a:r>
              <a:rPr lang="en-US" altLang="en-US" sz="2400" dirty="0" smtClean="0">
                <a:ea typeface="ＭＳ Ｐゴシック" pitchFamily="34" charset="-128"/>
              </a:rPr>
              <a:t>48 states have now legislatively adopted the ASTM D6751 specifications for biodiesel </a:t>
            </a:r>
            <a:endParaRPr lang="en-US" altLang="en-US" sz="2400" b="1" dirty="0" smtClean="0">
              <a:solidFill>
                <a:srgbClr val="5C9256"/>
              </a:solidFill>
              <a:ea typeface="ＭＳ Ｐゴシック" pitchFamily="34" charset="-128"/>
            </a:endParaRPr>
          </a:p>
          <a:p>
            <a:pPr eaLnBrk="1" hangingPunct="1"/>
            <a:r>
              <a:rPr lang="en-US" altLang="en-US" sz="2800" b="1" dirty="0" smtClean="0">
                <a:solidFill>
                  <a:srgbClr val="5C9256"/>
                </a:solidFill>
                <a:ea typeface="ＭＳ Ｐゴシック" pitchFamily="34" charset="-128"/>
              </a:rPr>
              <a:t>D975</a:t>
            </a:r>
            <a:r>
              <a:rPr lang="en-US" altLang="en-US" sz="2800" dirty="0" smtClean="0">
                <a:ea typeface="ＭＳ Ｐゴシック" pitchFamily="34" charset="-128"/>
              </a:rPr>
              <a:t> – Covers petrodiesel and blends up to 5% biodiesel maximum for on/off road engines since 2008 </a:t>
            </a:r>
            <a:endParaRPr lang="en-US" altLang="en-US" sz="2800" b="1" dirty="0" smtClean="0">
              <a:solidFill>
                <a:srgbClr val="5C9256"/>
              </a:solidFill>
              <a:ea typeface="ＭＳ Ｐゴシック" pitchFamily="34" charset="-128"/>
            </a:endParaRPr>
          </a:p>
          <a:p>
            <a:pPr eaLnBrk="1" hangingPunct="1"/>
            <a:r>
              <a:rPr lang="en-US" altLang="en-US" sz="2800" b="1" dirty="0" smtClean="0">
                <a:solidFill>
                  <a:srgbClr val="5C9256"/>
                </a:solidFill>
                <a:ea typeface="ＭＳ Ｐゴシック" pitchFamily="34" charset="-128"/>
              </a:rPr>
              <a:t>D7467</a:t>
            </a:r>
            <a:r>
              <a:rPr lang="en-US" altLang="en-US" sz="2800" dirty="0" smtClean="0">
                <a:ea typeface="ＭＳ Ｐゴシック" pitchFamily="34" charset="-128"/>
              </a:rPr>
              <a:t> – Covers blends containing 6% to 20% biodiesel for on/off road engines since 2008</a:t>
            </a:r>
          </a:p>
          <a:p>
            <a:pPr eaLnBrk="1" hangingPunct="1"/>
            <a:r>
              <a:rPr lang="en-US" altLang="en-US" sz="2800" b="1" dirty="0" smtClean="0">
                <a:solidFill>
                  <a:srgbClr val="5C9256"/>
                </a:solidFill>
                <a:ea typeface="ＭＳ Ｐゴシック" pitchFamily="34" charset="-128"/>
              </a:rPr>
              <a:t>D396 </a:t>
            </a:r>
            <a:r>
              <a:rPr lang="en-US" altLang="en-US" sz="2800" dirty="0" smtClean="0">
                <a:ea typeface="ＭＳ Ｐゴシック" pitchFamily="34" charset="-128"/>
              </a:rPr>
              <a:t>- Covers heating oil and blends up to 5% biodiesel in boilers and home heating oil units since 2008</a:t>
            </a:r>
          </a:p>
          <a:p>
            <a:pPr eaLnBrk="1" hangingPunct="1"/>
            <a:endParaRPr lang="en-US" altLang="en-US" sz="2800" dirty="0" smtClean="0">
              <a:ea typeface="ＭＳ Ｐゴシック" pitchFamily="34" charset="-128"/>
            </a:endParaRPr>
          </a:p>
          <a:p>
            <a:pPr eaLnBrk="1" hangingPunct="1"/>
            <a:endParaRPr lang="en-US" altLang="en-US" sz="2800" dirty="0" smtClean="0">
              <a:ea typeface="ＭＳ Ｐゴシック" pitchFamily="34" charset="-128"/>
            </a:endParaRPr>
          </a:p>
          <a:p>
            <a:pPr eaLnBrk="1" hangingPunct="1">
              <a:buFont typeface="Wingdings" pitchFamily="2" charset="2"/>
              <a:buNone/>
            </a:pPr>
            <a:endParaRPr lang="en-US" altLang="en-US" sz="2800" dirty="0" smtClean="0">
              <a:ea typeface="ＭＳ Ｐゴシック" pitchFamily="34" charset="-128"/>
            </a:endParaRPr>
          </a:p>
        </p:txBody>
      </p:sp>
      <p:pic>
        <p:nvPicPr>
          <p:cNvPr id="133124" name="Picture 4" descr="Go to Search Hom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8029" y="2224663"/>
            <a:ext cx="1201737"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5" name="Slide Number Placeholder 4"/>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r">
              <a:lnSpc>
                <a:spcPct val="100000"/>
              </a:lnSpc>
              <a:spcBef>
                <a:spcPct val="0"/>
              </a:spcBef>
              <a:spcAft>
                <a:spcPct val="0"/>
              </a:spcAft>
              <a:buClrTx/>
              <a:buSzTx/>
              <a:buFontTx/>
              <a:buNone/>
            </a:pPr>
            <a:fld id="{8A7203AB-B609-459D-BFA3-42B7AAE47DC6}" type="slidenum">
              <a:rPr lang="en-US" altLang="en-US" sz="1200">
                <a:solidFill>
                  <a:srgbClr val="898989"/>
                </a:solidFill>
              </a:rPr>
              <a:pPr algn="r">
                <a:lnSpc>
                  <a:spcPct val="100000"/>
                </a:lnSpc>
                <a:spcBef>
                  <a:spcPct val="0"/>
                </a:spcBef>
                <a:spcAft>
                  <a:spcPct val="0"/>
                </a:spcAft>
                <a:buClrTx/>
                <a:buSzTx/>
                <a:buFontTx/>
                <a:buNone/>
              </a:pPr>
              <a:t>19</a:t>
            </a:fld>
            <a:endParaRPr lang="en-US" altLang="en-US" sz="1200">
              <a:solidFill>
                <a:srgbClr val="898989"/>
              </a:solidFill>
            </a:endParaRPr>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609600" y="260350"/>
            <a:ext cx="5791200" cy="819150"/>
          </a:xfrm>
        </p:spPr>
        <p:txBody>
          <a:bodyPr rtlCol="0">
            <a:normAutofit fontScale="90000"/>
          </a:bodyPr>
          <a:lstStyle/>
          <a:p>
            <a:pPr algn="l" defTabSz="914118" fontAlgn="auto">
              <a:spcAft>
                <a:spcPts val="0"/>
              </a:spcAft>
              <a:defRPr/>
            </a:pPr>
            <a:r>
              <a:rPr lang="en-US" b="1" dirty="0">
                <a:solidFill>
                  <a:srgbClr val="0000FF"/>
                </a:solidFill>
                <a:latin typeface="+mj-lt"/>
                <a:ea typeface="ＭＳ Ｐゴシック" charset="0"/>
                <a:cs typeface="ＭＳ Ｐゴシック" charset="0"/>
              </a:rPr>
              <a:t>BQ-9000 and Fuel Quality</a:t>
            </a:r>
          </a:p>
        </p:txBody>
      </p:sp>
      <p:sp>
        <p:nvSpPr>
          <p:cNvPr id="65538" name="Content Placeholder 2"/>
          <p:cNvSpPr>
            <a:spLocks noGrp="1"/>
          </p:cNvSpPr>
          <p:nvPr>
            <p:ph idx="1"/>
          </p:nvPr>
        </p:nvSpPr>
        <p:spPr>
          <a:xfrm>
            <a:off x="381000" y="990600"/>
            <a:ext cx="8458200" cy="5562600"/>
          </a:xfrm>
        </p:spPr>
        <p:txBody>
          <a:bodyPr rtlCol="0">
            <a:normAutofit/>
          </a:bodyPr>
          <a:lstStyle/>
          <a:p>
            <a:pPr marL="342796" indent="-342796" defTabSz="914118" fontAlgn="auto">
              <a:spcAft>
                <a:spcPts val="0"/>
              </a:spcAft>
              <a:defRPr/>
            </a:pPr>
            <a:r>
              <a:rPr lang="en-US" sz="3000" dirty="0">
                <a:solidFill>
                  <a:srgbClr val="000000"/>
                </a:solidFill>
                <a:latin typeface="+mj-lt"/>
                <a:ea typeface="ＭＳ Ｐゴシック" charset="0"/>
                <a:cs typeface="Arial" charset="0"/>
              </a:rPr>
              <a:t>The biodiesel industry has an excellent </a:t>
            </a:r>
            <a:r>
              <a:rPr lang="en-US" sz="3000" dirty="0" smtClean="0">
                <a:solidFill>
                  <a:srgbClr val="000000"/>
                </a:solidFill>
                <a:latin typeface="+mj-lt"/>
                <a:ea typeface="ＭＳ Ｐゴシック" charset="0"/>
                <a:cs typeface="Arial" charset="0"/>
              </a:rPr>
              <a:t>fuel quality </a:t>
            </a:r>
            <a:r>
              <a:rPr lang="en-US" sz="3000" dirty="0">
                <a:solidFill>
                  <a:srgbClr val="000000"/>
                </a:solidFill>
                <a:latin typeface="+mj-lt"/>
                <a:ea typeface="ＭＳ Ｐゴシック" charset="0"/>
                <a:cs typeface="Arial" charset="0"/>
              </a:rPr>
              <a:t>program called BQ-9000 </a:t>
            </a:r>
            <a:r>
              <a:rPr lang="en-US" sz="3000" dirty="0">
                <a:solidFill>
                  <a:srgbClr val="008000"/>
                </a:solidFill>
                <a:latin typeface="+mj-lt"/>
                <a:ea typeface="ＭＳ Ｐゴシック" charset="0"/>
                <a:cs typeface="Arial" charset="0"/>
              </a:rPr>
              <a:t>(</a:t>
            </a:r>
            <a:r>
              <a:rPr lang="en-US" sz="3000" u="sng" dirty="0">
                <a:solidFill>
                  <a:srgbClr val="008000"/>
                </a:solidFill>
                <a:latin typeface="+mj-lt"/>
                <a:ea typeface="ＭＳ Ｐゴシック" charset="0"/>
                <a:cs typeface="Arial" charset="0"/>
              </a:rPr>
              <a:t>www.bq-9000.org</a:t>
            </a:r>
            <a:r>
              <a:rPr lang="en-US" sz="3000" dirty="0">
                <a:solidFill>
                  <a:srgbClr val="008000"/>
                </a:solidFill>
                <a:latin typeface="+mj-lt"/>
                <a:ea typeface="ＭＳ Ｐゴシック" charset="0"/>
                <a:cs typeface="Arial" charset="0"/>
              </a:rPr>
              <a:t>)</a:t>
            </a:r>
            <a:endParaRPr lang="en-US" sz="3000" dirty="0">
              <a:solidFill>
                <a:srgbClr val="000000"/>
              </a:solidFill>
              <a:latin typeface="+mj-lt"/>
              <a:ea typeface="ＭＳ Ｐゴシック" charset="0"/>
              <a:cs typeface="Arial" charset="0"/>
            </a:endParaRPr>
          </a:p>
          <a:p>
            <a:pPr marL="342796" indent="-342796" defTabSz="914118" fontAlgn="auto">
              <a:spcAft>
                <a:spcPts val="0"/>
              </a:spcAft>
              <a:defRPr/>
            </a:pPr>
            <a:r>
              <a:rPr lang="en-US" sz="3000" dirty="0">
                <a:solidFill>
                  <a:srgbClr val="000000"/>
                </a:solidFill>
                <a:latin typeface="+mj-lt"/>
                <a:ea typeface="ＭＳ Ｐゴシック" charset="0"/>
                <a:cs typeface="Arial" charset="0"/>
              </a:rPr>
              <a:t>Helps ensure that only the highest-quality biodiesel meeting ASTM specifications gets put into your fuel tanks</a:t>
            </a:r>
          </a:p>
          <a:p>
            <a:pPr marL="342796" indent="-342796" defTabSz="914118" fontAlgn="auto">
              <a:spcAft>
                <a:spcPts val="0"/>
              </a:spcAft>
              <a:defRPr/>
            </a:pPr>
            <a:r>
              <a:rPr lang="en-US" sz="3000" dirty="0">
                <a:solidFill>
                  <a:srgbClr val="000000"/>
                </a:solidFill>
                <a:latin typeface="+mj-lt"/>
                <a:ea typeface="ＭＳ Ｐゴシック" charset="0"/>
                <a:cs typeface="Arial" charset="0"/>
              </a:rPr>
              <a:t>ASTM Grade Fuel, BQ-9000 </a:t>
            </a:r>
            <a:r>
              <a:rPr lang="en-US" sz="3000" dirty="0" smtClean="0">
                <a:solidFill>
                  <a:srgbClr val="000000"/>
                </a:solidFill>
                <a:latin typeface="+mj-lt"/>
                <a:ea typeface="ＭＳ Ｐゴシック" charset="0"/>
                <a:cs typeface="Arial" charset="0"/>
              </a:rPr>
              <a:t>Companies</a:t>
            </a:r>
          </a:p>
          <a:p>
            <a:pPr marL="342796" indent="-342796" defTabSz="914118" fontAlgn="auto">
              <a:spcAft>
                <a:spcPts val="0"/>
              </a:spcAft>
              <a:defRPr/>
            </a:pPr>
            <a:r>
              <a:rPr lang="en-US" sz="2800" dirty="0">
                <a:solidFill>
                  <a:srgbClr val="008000"/>
                </a:solidFill>
                <a:latin typeface="+mn-lt"/>
              </a:rPr>
              <a:t>85% of </a:t>
            </a:r>
            <a:r>
              <a:rPr lang="en-US" sz="2800" dirty="0" smtClean="0">
                <a:solidFill>
                  <a:srgbClr val="008000"/>
                </a:solidFill>
                <a:latin typeface="+mn-lt"/>
              </a:rPr>
              <a:t>US biodiesel </a:t>
            </a:r>
            <a:r>
              <a:rPr lang="en-US" sz="2800" dirty="0">
                <a:solidFill>
                  <a:srgbClr val="008000"/>
                </a:solidFill>
                <a:latin typeface="+mn-lt"/>
              </a:rPr>
              <a:t>produced is by BQ-9000 accredited companies.</a:t>
            </a:r>
          </a:p>
          <a:p>
            <a:pPr marL="342796" indent="-342796" defTabSz="914118" fontAlgn="auto">
              <a:spcAft>
                <a:spcPts val="0"/>
              </a:spcAft>
              <a:defRPr/>
            </a:pPr>
            <a:endParaRPr lang="en-US" sz="3000" dirty="0">
              <a:solidFill>
                <a:srgbClr val="000000"/>
              </a:solidFill>
              <a:latin typeface="+mj-lt"/>
              <a:ea typeface="ＭＳ Ｐゴシック" charset="0"/>
              <a:cs typeface="Arial" charset="0"/>
            </a:endParaRPr>
          </a:p>
          <a:p>
            <a:pPr marL="342796" indent="-342796" defTabSz="914118" fontAlgn="auto">
              <a:spcAft>
                <a:spcPts val="0"/>
              </a:spcAft>
              <a:defRPr/>
            </a:pPr>
            <a:endParaRPr lang="en-US" sz="2800" dirty="0">
              <a:solidFill>
                <a:srgbClr val="000000"/>
              </a:solidFill>
              <a:latin typeface="Arial" charset="0"/>
              <a:ea typeface="ＭＳ Ｐゴシック" charset="0"/>
              <a:cs typeface="Arial" charset="0"/>
            </a:endParaRPr>
          </a:p>
        </p:txBody>
      </p:sp>
      <p:grpSp>
        <p:nvGrpSpPr>
          <p:cNvPr id="137220" name="Group 5"/>
          <p:cNvGrpSpPr>
            <a:grpSpLocks/>
          </p:cNvGrpSpPr>
          <p:nvPr/>
        </p:nvGrpSpPr>
        <p:grpSpPr bwMode="auto">
          <a:xfrm>
            <a:off x="1184275" y="4883150"/>
            <a:ext cx="6854825" cy="1360488"/>
            <a:chOff x="930275" y="3344863"/>
            <a:chExt cx="6854825" cy="1360487"/>
          </a:xfrm>
        </p:grpSpPr>
        <p:pic>
          <p:nvPicPr>
            <p:cNvPr id="137222" name="Picture 3" descr="New BQ-9000-Marketer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8213" y="3344863"/>
              <a:ext cx="1354137" cy="136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3" name="Picture 4" descr="New BQ-9000-Producer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275" y="3395663"/>
              <a:ext cx="1252538"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4" name="Picture 5" descr="BQ9000 logo_lab_sm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9338" y="3370263"/>
              <a:ext cx="1655762"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7221"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pPr>
            <a:fld id="{40A92B8C-1CD2-4492-929D-99A1DF971CB1}" type="slidenum">
              <a:rPr lang="en-US" altLang="en-US">
                <a:solidFill>
                  <a:srgbClr val="898989"/>
                </a:solidFill>
                <a:ea typeface="ＭＳ Ｐゴシック" pitchFamily="34" charset="-128"/>
              </a:rPr>
              <a:pPr eaLnBrk="0" fontAlgn="base" hangingPunct="0">
                <a:spcBef>
                  <a:spcPct val="0"/>
                </a:spcBef>
                <a:spcAft>
                  <a:spcPct val="0"/>
                </a:spcAft>
              </a:pPr>
              <a:t>20</a:t>
            </a:fld>
            <a:endParaRPr lang="en-US" altLang="en-US">
              <a:solidFill>
                <a:srgbClr val="898989"/>
              </a:solidFill>
              <a:ea typeface="ＭＳ Ｐゴシック" pitchFamily="34" charset="-128"/>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1"/>
          <p:cNvSpPr>
            <a:spLocks noGrp="1"/>
          </p:cNvSpPr>
          <p:nvPr>
            <p:ph type="sldNum" sz="quarter" idx="12"/>
          </p:nvPr>
        </p:nvSpPr>
        <p:spPr bwMode="auto">
          <a:xfrm>
            <a:off x="533400" y="6172200"/>
            <a:ext cx="1066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algn="l" fontAlgn="base">
              <a:lnSpc>
                <a:spcPct val="100000"/>
              </a:lnSpc>
              <a:spcBef>
                <a:spcPct val="0"/>
              </a:spcBef>
              <a:spcAft>
                <a:spcPct val="0"/>
              </a:spcAft>
              <a:buClrTx/>
              <a:buSzTx/>
              <a:buFontTx/>
              <a:buNone/>
            </a:pPr>
            <a:fld id="{1BD21922-EA0F-45D2-872F-AB895786E138}" type="slidenum">
              <a:rPr lang="en-US" altLang="en-US" sz="1200" smtClean="0">
                <a:solidFill>
                  <a:srgbClr val="898989"/>
                </a:solidFill>
              </a:rPr>
              <a:pPr algn="l" fontAlgn="base">
                <a:lnSpc>
                  <a:spcPct val="100000"/>
                </a:lnSpc>
                <a:spcBef>
                  <a:spcPct val="0"/>
                </a:spcBef>
                <a:spcAft>
                  <a:spcPct val="0"/>
                </a:spcAft>
                <a:buClrTx/>
                <a:buSzTx/>
                <a:buFontTx/>
                <a:buNone/>
              </a:pPr>
              <a:t>21</a:t>
            </a:fld>
            <a:endParaRPr lang="en-US" altLang="en-US" sz="1200" smtClean="0">
              <a:solidFill>
                <a:srgbClr val="898989"/>
              </a:solidFill>
            </a:endParaRPr>
          </a:p>
        </p:txBody>
      </p:sp>
      <p:sp>
        <p:nvSpPr>
          <p:cNvPr id="87041" name="Rectangle 2"/>
          <p:cNvSpPr>
            <a:spLocks noGrp="1"/>
          </p:cNvSpPr>
          <p:nvPr>
            <p:ph type="title" idx="4294967295"/>
          </p:nvPr>
        </p:nvSpPr>
        <p:spPr>
          <a:xfrm>
            <a:off x="2819400" y="228600"/>
            <a:ext cx="6324600" cy="896938"/>
          </a:xfrm>
        </p:spPr>
        <p:txBody>
          <a:bodyPr/>
          <a:lstStyle/>
          <a:p>
            <a:pPr eaLnBrk="1" hangingPunct="1">
              <a:defRPr/>
            </a:pPr>
            <a:r>
              <a:rPr lang="en-US" sz="3200" b="1" dirty="0">
                <a:solidFill>
                  <a:srgbClr val="0000FF"/>
                </a:solidFill>
                <a:cs typeface="Arial" charset="0"/>
              </a:rPr>
              <a:t>OEM Warranty Statements</a:t>
            </a:r>
          </a:p>
        </p:txBody>
      </p:sp>
      <p:sp>
        <p:nvSpPr>
          <p:cNvPr id="67587" name="Rectangle 3"/>
          <p:cNvSpPr>
            <a:spLocks noGrp="1"/>
          </p:cNvSpPr>
          <p:nvPr>
            <p:ph type="body" idx="4294967295"/>
          </p:nvPr>
        </p:nvSpPr>
        <p:spPr>
          <a:xfrm>
            <a:off x="304800" y="1219200"/>
            <a:ext cx="8221663" cy="5319713"/>
          </a:xfrm>
        </p:spPr>
        <p:txBody>
          <a:bodyPr>
            <a:noAutofit/>
          </a:bodyPr>
          <a:lstStyle/>
          <a:p>
            <a:pPr eaLnBrk="1" hangingPunct="1">
              <a:lnSpc>
                <a:spcPct val="80000"/>
              </a:lnSpc>
              <a:buFont typeface="Calibri" charset="0"/>
              <a:buChar char=" "/>
              <a:defRPr/>
            </a:pPr>
            <a:r>
              <a:rPr lang="en-US" sz="2200" b="1" dirty="0">
                <a:solidFill>
                  <a:srgbClr val="008000"/>
                </a:solidFill>
                <a:latin typeface="+mj-lt"/>
                <a:cs typeface="Arial"/>
              </a:rPr>
              <a:t>All major OEMs selling diesel equipment in the U.S. support at least B5 and lower blends</a:t>
            </a:r>
            <a:r>
              <a:rPr lang="en-US" sz="2200" dirty="0">
                <a:latin typeface="+mj-lt"/>
                <a:cs typeface="Arial"/>
              </a:rPr>
              <a:t>, provided they are made with biodiesel meeting ASTM D 6751 </a:t>
            </a:r>
          </a:p>
          <a:p>
            <a:pPr lvl="1" eaLnBrk="1" hangingPunct="1">
              <a:lnSpc>
                <a:spcPct val="80000"/>
              </a:lnSpc>
              <a:buFont typeface="Calibri" charset="0"/>
              <a:buChar char="◦"/>
              <a:defRPr/>
            </a:pPr>
            <a:r>
              <a:rPr lang="en-US" sz="2200" dirty="0">
                <a:latin typeface="+mj-lt"/>
                <a:cs typeface="Arial"/>
              </a:rPr>
              <a:t>Most OEMs are also recommending use of a BQ-9000 supplier</a:t>
            </a:r>
          </a:p>
          <a:p>
            <a:pPr eaLnBrk="1" hangingPunct="1">
              <a:lnSpc>
                <a:spcPct val="80000"/>
              </a:lnSpc>
              <a:spcBef>
                <a:spcPct val="0"/>
              </a:spcBef>
              <a:buFont typeface="Arial" charset="0"/>
              <a:buNone/>
              <a:defRPr/>
            </a:pPr>
            <a:endParaRPr lang="en-US" sz="2200" dirty="0">
              <a:solidFill>
                <a:schemeClr val="accent2"/>
              </a:solidFill>
              <a:latin typeface="+mj-lt"/>
              <a:cs typeface="Arial"/>
            </a:endParaRPr>
          </a:p>
          <a:p>
            <a:pPr eaLnBrk="1" hangingPunct="1">
              <a:lnSpc>
                <a:spcPct val="80000"/>
              </a:lnSpc>
              <a:spcBef>
                <a:spcPct val="0"/>
              </a:spcBef>
              <a:buFont typeface="Calibri" charset="0"/>
              <a:buChar char=" "/>
              <a:defRPr/>
            </a:pPr>
            <a:r>
              <a:rPr lang="en-US" sz="2200" b="1" dirty="0" smtClean="0">
                <a:solidFill>
                  <a:srgbClr val="008000"/>
                </a:solidFill>
                <a:latin typeface="+mj-lt"/>
                <a:cs typeface="Arial"/>
              </a:rPr>
              <a:t>Over 75 percent </a:t>
            </a:r>
            <a:r>
              <a:rPr lang="en-US" sz="2200" b="1" dirty="0">
                <a:solidFill>
                  <a:srgbClr val="008000"/>
                </a:solidFill>
                <a:latin typeface="+mj-lt"/>
                <a:cs typeface="Arial"/>
              </a:rPr>
              <a:t>of U.S. manufacturers (</a:t>
            </a:r>
            <a:r>
              <a:rPr lang="en-US" sz="2200" b="1" dirty="0" smtClean="0">
                <a:solidFill>
                  <a:srgbClr val="008000"/>
                </a:solidFill>
                <a:latin typeface="+mj-lt"/>
                <a:cs typeface="Arial"/>
              </a:rPr>
              <a:t>39 brands</a:t>
            </a:r>
            <a:r>
              <a:rPr lang="en-US" sz="2200" b="1" dirty="0">
                <a:solidFill>
                  <a:srgbClr val="008000"/>
                </a:solidFill>
                <a:latin typeface="+mj-lt"/>
                <a:cs typeface="Arial"/>
              </a:rPr>
              <a:t>) support </a:t>
            </a:r>
            <a:r>
              <a:rPr lang="en-US" sz="2200" b="1" dirty="0">
                <a:latin typeface="+mj-lt"/>
                <a:cs typeface="Arial"/>
              </a:rPr>
              <a:t>B20 </a:t>
            </a:r>
            <a:r>
              <a:rPr lang="en-US" sz="2200" dirty="0">
                <a:latin typeface="+mj-lt"/>
                <a:cs typeface="Arial"/>
              </a:rPr>
              <a:t>or higher blends in at least some of their equipment;</a:t>
            </a:r>
          </a:p>
          <a:p>
            <a:pPr eaLnBrk="1" hangingPunct="1">
              <a:lnSpc>
                <a:spcPct val="80000"/>
              </a:lnSpc>
              <a:spcBef>
                <a:spcPct val="0"/>
              </a:spcBef>
              <a:buFont typeface="Arial" charset="0"/>
              <a:buNone/>
              <a:defRPr/>
            </a:pPr>
            <a:endParaRPr lang="en-US" sz="2200" dirty="0">
              <a:solidFill>
                <a:srgbClr val="000000"/>
              </a:solidFill>
              <a:latin typeface="+mj-lt"/>
              <a:cs typeface="Arial"/>
            </a:endParaRPr>
          </a:p>
          <a:p>
            <a:pPr eaLnBrk="1" hangingPunct="1">
              <a:lnSpc>
                <a:spcPct val="80000"/>
              </a:lnSpc>
              <a:spcBef>
                <a:spcPct val="0"/>
              </a:spcBef>
              <a:buFont typeface="Calibri" charset="0"/>
              <a:buChar char=" "/>
              <a:defRPr/>
            </a:pPr>
            <a:r>
              <a:rPr lang="en-US" sz="2200" b="1" dirty="0" smtClean="0">
                <a:solidFill>
                  <a:srgbClr val="008000"/>
                </a:solidFill>
                <a:latin typeface="+mj-lt"/>
                <a:cs typeface="Arial"/>
              </a:rPr>
              <a:t>Nearly 90 percent </a:t>
            </a:r>
            <a:r>
              <a:rPr lang="en-US" sz="2200" b="1" dirty="0">
                <a:solidFill>
                  <a:srgbClr val="008000"/>
                </a:solidFill>
                <a:latin typeface="+mj-lt"/>
                <a:cs typeface="Arial"/>
              </a:rPr>
              <a:t>of the medium- and heavy-duty truck </a:t>
            </a:r>
            <a:r>
              <a:rPr lang="en-US" sz="2200" b="1" dirty="0" smtClean="0">
                <a:solidFill>
                  <a:srgbClr val="008000"/>
                </a:solidFill>
                <a:latin typeface="+mj-lt"/>
                <a:cs typeface="Arial"/>
              </a:rPr>
              <a:t>markets support </a:t>
            </a:r>
            <a:r>
              <a:rPr lang="en-US" sz="2200" b="1" dirty="0">
                <a:latin typeface="+mj-lt"/>
                <a:cs typeface="Arial"/>
              </a:rPr>
              <a:t>B20 </a:t>
            </a:r>
            <a:r>
              <a:rPr lang="en-US" sz="2200" b="1" dirty="0" smtClean="0">
                <a:latin typeface="+mj-lt"/>
                <a:cs typeface="Arial"/>
              </a:rPr>
              <a:t>in some or all of their equipment</a:t>
            </a:r>
            <a:endParaRPr lang="en-US" sz="2200" b="1" dirty="0">
              <a:latin typeface="+mj-lt"/>
              <a:cs typeface="Arial"/>
            </a:endParaRPr>
          </a:p>
          <a:p>
            <a:pPr eaLnBrk="1" hangingPunct="1">
              <a:lnSpc>
                <a:spcPct val="80000"/>
              </a:lnSpc>
              <a:spcBef>
                <a:spcPct val="0"/>
              </a:spcBef>
              <a:buFont typeface="Arial" charset="0"/>
              <a:buNone/>
              <a:defRPr/>
            </a:pPr>
            <a:endParaRPr lang="en-US" sz="2200" dirty="0">
              <a:latin typeface="+mj-lt"/>
              <a:cs typeface="Arial"/>
            </a:endParaRPr>
          </a:p>
          <a:p>
            <a:pPr eaLnBrk="1" hangingPunct="1">
              <a:lnSpc>
                <a:spcPct val="80000"/>
              </a:lnSpc>
              <a:buFont typeface="Calibri" charset="0"/>
              <a:buChar char=" "/>
              <a:defRPr/>
            </a:pPr>
            <a:r>
              <a:rPr lang="en-US" sz="2200" dirty="0">
                <a:latin typeface="+mj-lt"/>
                <a:cs typeface="Arial"/>
              </a:rPr>
              <a:t>For a complete listing of </a:t>
            </a:r>
            <a:r>
              <a:rPr lang="en-US" sz="2200" b="1" dirty="0">
                <a:latin typeface="+mj-lt"/>
                <a:cs typeface="Arial"/>
              </a:rPr>
              <a:t>OEM position statements on </a:t>
            </a:r>
            <a:r>
              <a:rPr lang="en-US" sz="2200" b="1" dirty="0">
                <a:solidFill>
                  <a:srgbClr val="000000"/>
                </a:solidFill>
                <a:latin typeface="+mj-lt"/>
                <a:cs typeface="Arial"/>
              </a:rPr>
              <a:t>biodiesel</a:t>
            </a:r>
            <a:r>
              <a:rPr lang="en-US" sz="2200" dirty="0">
                <a:solidFill>
                  <a:srgbClr val="000000"/>
                </a:solidFill>
                <a:latin typeface="+mj-lt"/>
                <a:cs typeface="Arial"/>
              </a:rPr>
              <a:t>, </a:t>
            </a:r>
            <a:r>
              <a:rPr lang="en-US" sz="2200" dirty="0" smtClean="0">
                <a:solidFill>
                  <a:srgbClr val="000000"/>
                </a:solidFill>
                <a:latin typeface="+mj-lt"/>
                <a:cs typeface="Arial"/>
              </a:rPr>
              <a:t>  as </a:t>
            </a:r>
            <a:r>
              <a:rPr lang="en-US" sz="2200" dirty="0">
                <a:solidFill>
                  <a:srgbClr val="000000"/>
                </a:solidFill>
                <a:latin typeface="+mj-lt"/>
                <a:cs typeface="Arial"/>
              </a:rPr>
              <a:t>well as the </a:t>
            </a:r>
            <a:r>
              <a:rPr lang="en-US" sz="2200" b="1" dirty="0">
                <a:solidFill>
                  <a:srgbClr val="000000"/>
                </a:solidFill>
                <a:latin typeface="+mj-lt"/>
                <a:cs typeface="Arial"/>
              </a:rPr>
              <a:t>current U.S. Diesel Vehicles List</a:t>
            </a:r>
            <a:r>
              <a:rPr lang="en-US" sz="2200" dirty="0">
                <a:solidFill>
                  <a:srgbClr val="000000"/>
                </a:solidFill>
                <a:latin typeface="+mj-lt"/>
                <a:cs typeface="Arial"/>
              </a:rPr>
              <a:t>, visit:  </a:t>
            </a:r>
            <a:r>
              <a:rPr lang="en-US" sz="2200" u="sng" dirty="0">
                <a:solidFill>
                  <a:srgbClr val="5C9256"/>
                </a:solidFill>
                <a:latin typeface="+mj-lt"/>
                <a:cs typeface="Arial"/>
              </a:rPr>
              <a:t>www.biodiesel.org/using-biodiesel/oem-information</a:t>
            </a:r>
          </a:p>
        </p:txBody>
      </p:sp>
      <p:pic>
        <p:nvPicPr>
          <p:cNvPr id="138245" name="ClipArt Placeholder 17" descr="MC900431585.PNG"/>
          <p:cNvPicPr>
            <a:picLocks noChangeAspect="1"/>
          </p:cNvPicPr>
          <p:nvPr/>
        </p:nvPicPr>
        <p:blipFill>
          <a:blip r:embed="rId3">
            <a:extLst>
              <a:ext uri="{28A0092B-C50C-407E-A947-70E740481C1C}">
                <a14:useLocalDpi xmlns:a14="http://schemas.microsoft.com/office/drawing/2010/main" val="0"/>
              </a:ext>
            </a:extLst>
          </a:blip>
          <a:srcRect t="-926" b="-926"/>
          <a:stretch>
            <a:fillRect/>
          </a:stretch>
        </p:blipFill>
        <p:spPr bwMode="auto">
          <a:xfrm>
            <a:off x="7947025" y="5029200"/>
            <a:ext cx="12731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3" descr="ford-logo-b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55713"/>
            <a:ext cx="2236788"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0" name="Rectangle 2"/>
          <p:cNvSpPr>
            <a:spLocks noGrp="1"/>
          </p:cNvSpPr>
          <p:nvPr>
            <p:ph type="title" idx="4294967295"/>
          </p:nvPr>
        </p:nvSpPr>
        <p:spPr>
          <a:xfrm>
            <a:off x="381000" y="533400"/>
            <a:ext cx="5676900" cy="381000"/>
          </a:xfrm>
        </p:spPr>
        <p:txBody>
          <a:bodyPr lIns="64291" tIns="32146" rIns="64291" bIns="32146">
            <a:noAutofit/>
          </a:bodyPr>
          <a:lstStyle/>
          <a:p>
            <a:pPr algn="l" eaLnBrk="1" hangingPunct="1"/>
            <a:r>
              <a:rPr lang="en-US" sz="4000" b="1" dirty="0">
                <a:solidFill>
                  <a:srgbClr val="0000FF"/>
                </a:solidFill>
                <a:latin typeface="+mj-lt"/>
                <a:ea typeface="ＭＳ Ｐゴシック" charset="0"/>
                <a:cs typeface="Arial" charset="0"/>
              </a:rPr>
              <a:t>OEMs Supporting </a:t>
            </a:r>
            <a:r>
              <a:rPr lang="en-US" sz="4000" b="1" dirty="0" smtClean="0">
                <a:solidFill>
                  <a:srgbClr val="0000FF"/>
                </a:solidFill>
                <a:latin typeface="+mj-lt"/>
                <a:ea typeface="ＭＳ Ｐゴシック" charset="0"/>
                <a:cs typeface="Arial" charset="0"/>
              </a:rPr>
              <a:t>B20 </a:t>
            </a:r>
            <a:endParaRPr lang="en-US" sz="4000" b="1" dirty="0">
              <a:solidFill>
                <a:srgbClr val="0000FF"/>
              </a:solidFill>
              <a:latin typeface="+mj-lt"/>
              <a:ea typeface="ＭＳ Ｐゴシック" charset="0"/>
              <a:cs typeface="Arial" charset="0"/>
            </a:endParaRPr>
          </a:p>
        </p:txBody>
      </p:sp>
      <p:pic>
        <p:nvPicPr>
          <p:cNvPr id="89091" name="Picture 6" descr="NHLogoDec20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5029200"/>
            <a:ext cx="21336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7" descr="John Deere_3D_4C-vert l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3505200"/>
            <a:ext cx="1703387"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8" descr="Case_Agr-BIS_cmyk_hir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4267200"/>
            <a:ext cx="2208212"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4" name="Picture 10" descr="TOMCAR logo 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2825" y="5029200"/>
            <a:ext cx="23018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5" name="Picture 11" descr="Cat_logo">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2200" y="2743200"/>
            <a:ext cx="259080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6" name="Picture 12" descr="ts?t=1867314465064280865&amp;pid=23120&amp;ppid=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83488" y="1230313"/>
            <a:ext cx="137160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7" name="Picture 13" descr="ts?t=10732990533135841255&amp;pid=23121&amp;ppid=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3657600"/>
            <a:ext cx="1219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8" name="Picture 14" descr="ts?t=17497340144127525521&amp;pid=23056&amp;ppid=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74963" y="4749800"/>
            <a:ext cx="152400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9" name="Picture 15" descr="ts?t=350317598163769966&amp;pid=23136&amp;ppid=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0" y="5943600"/>
            <a:ext cx="12192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00" name="Picture 16" descr="ts?t=13708010814580407968&amp;pid=23296&amp;ppid=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45075" y="5884863"/>
            <a:ext cx="12192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9101" name="Group 17"/>
          <p:cNvGrpSpPr>
            <a:grpSpLocks/>
          </p:cNvGrpSpPr>
          <p:nvPr/>
        </p:nvGrpSpPr>
        <p:grpSpPr bwMode="auto">
          <a:xfrm>
            <a:off x="1790700" y="5876925"/>
            <a:ext cx="1676400" cy="609600"/>
            <a:chOff x="2496" y="3840"/>
            <a:chExt cx="1056" cy="384"/>
          </a:xfrm>
        </p:grpSpPr>
        <p:sp>
          <p:nvSpPr>
            <p:cNvPr id="89114" name="Rectangle 18"/>
            <p:cNvSpPr>
              <a:spLocks noChangeArrowheads="1"/>
            </p:cNvSpPr>
            <p:nvPr/>
          </p:nvSpPr>
          <p:spPr bwMode="auto">
            <a:xfrm>
              <a:off x="2496" y="3840"/>
              <a:ext cx="1056" cy="384"/>
            </a:xfrm>
            <a:prstGeom prst="rect">
              <a:avLst/>
            </a:prstGeom>
            <a:solidFill>
              <a:schemeClr val="tx1"/>
            </a:solidFill>
            <a:ln w="9525">
              <a:solidFill>
                <a:schemeClr val="tx1"/>
              </a:solidFill>
              <a:miter lim="800000"/>
              <a:headEnd/>
              <a:tailEnd/>
            </a:ln>
          </p:spPr>
          <p:txBody>
            <a:bodyPr wrap="none" anchor="ctr"/>
            <a:lstStyle/>
            <a:p>
              <a:pPr algn="ctr" defTabSz="914118" eaLnBrk="0" fontAlgn="auto" hangingPunct="0">
                <a:spcBef>
                  <a:spcPts val="0"/>
                </a:spcBef>
                <a:spcAft>
                  <a:spcPts val="0"/>
                </a:spcAft>
              </a:pPr>
              <a:endParaRPr lang="en-US" dirty="0">
                <a:solidFill>
                  <a:prstClr val="black"/>
                </a:solidFill>
                <a:latin typeface="Calibri"/>
              </a:endParaRPr>
            </a:p>
          </p:txBody>
        </p:sp>
        <p:pic>
          <p:nvPicPr>
            <p:cNvPr id="89115" name="Picture 19" descr="hdt-head-logo"/>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44" y="3840"/>
              <a:ext cx="972" cy="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9102" name="Picture 20" descr="ts?t=4651136708758387179&amp;pid=23185&amp;ppid=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554788" y="5824538"/>
            <a:ext cx="914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03" name="Picture 22" descr="Ferris logo"/>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33800" y="5562600"/>
            <a:ext cx="11811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04" name="Picture 24" descr="cummins_logo">
            <a:hlinkClick r:id="rId18"/>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248400" y="3657600"/>
            <a:ext cx="839788"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05" name="Picture 22"/>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304800" y="3581400"/>
            <a:ext cx="18716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06" name="Picture 23"/>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381000" y="2362200"/>
            <a:ext cx="13303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07" name="Picture 23" descr="2011-Ram-Logo-30.jpg"/>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818188" y="1223963"/>
            <a:ext cx="1957387" cy="130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08"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DE9E2ED-D30A-0E44-B357-296C4F9314B2}" type="slidenum">
              <a:rPr lang="en-US" sz="1200">
                <a:solidFill>
                  <a:srgbClr val="898989"/>
                </a:solidFill>
                <a:latin typeface="Calibri" charset="0"/>
              </a:rPr>
              <a:pPr/>
              <a:t>22</a:t>
            </a:fld>
            <a:endParaRPr lang="en-US" sz="1200" dirty="0">
              <a:solidFill>
                <a:srgbClr val="898989"/>
              </a:solidFill>
              <a:latin typeface="Calibri" charset="0"/>
            </a:endParaRPr>
          </a:p>
        </p:txBody>
      </p:sp>
      <p:pic>
        <p:nvPicPr>
          <p:cNvPr id="89109" name="Picture 1" descr="Chevrolet-Logo_full.jpg"/>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090988" y="1144588"/>
            <a:ext cx="2032000"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10" name="Picture 3" descr="Monaco RV logo.jpg"/>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7620000" y="4019550"/>
            <a:ext cx="13271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11" name="Picture 4" descr="Workhorse logo.jpg"/>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7894638" y="5214938"/>
            <a:ext cx="846137"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12" name="Picture 5" descr="IC Bus logo2.jpg"/>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7739063" y="2541588"/>
            <a:ext cx="1119187"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13" name="Picture 1"/>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2109788" y="1473200"/>
            <a:ext cx="20939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download-Jeep-logo1.jpg"/>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5715000" y="2514600"/>
            <a:ext cx="1676400" cy="1143000"/>
          </a:xfrm>
          <a:prstGeom prst="rect">
            <a:avLst/>
          </a:prstGeom>
        </p:spPr>
      </p:pic>
    </p:spTree>
    <p:extLst>
      <p:ext uri="{BB962C8B-B14F-4D97-AF65-F5344CB8AC3E}">
        <p14:creationId xmlns:p14="http://schemas.microsoft.com/office/powerpoint/2010/main" val="218564323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3"/>
          <p:cNvSpPr>
            <a:spLocks noGrp="1"/>
          </p:cNvSpPr>
          <p:nvPr>
            <p:ph type="title"/>
          </p:nvPr>
        </p:nvSpPr>
        <p:spPr>
          <a:xfrm>
            <a:off x="381000" y="304800"/>
            <a:ext cx="5797550" cy="666750"/>
          </a:xfrm>
        </p:spPr>
        <p:txBody>
          <a:bodyPr>
            <a:noAutofit/>
          </a:bodyPr>
          <a:lstStyle/>
          <a:p>
            <a:pPr algn="l"/>
            <a:r>
              <a:rPr lang="en-US" sz="4000" b="1" dirty="0">
                <a:solidFill>
                  <a:srgbClr val="0000FF"/>
                </a:solidFill>
                <a:latin typeface="+mj-lt"/>
                <a:ea typeface="ＭＳ Ｐゴシック" charset="0"/>
                <a:cs typeface="Arial" charset="0"/>
              </a:rPr>
              <a:t>OEMs Supporting </a:t>
            </a:r>
            <a:r>
              <a:rPr lang="en-US" sz="4000" b="1" dirty="0" smtClean="0">
                <a:solidFill>
                  <a:srgbClr val="0000FF"/>
                </a:solidFill>
                <a:latin typeface="+mj-lt"/>
                <a:ea typeface="ＭＳ Ｐゴシック" charset="0"/>
                <a:cs typeface="Arial" charset="0"/>
              </a:rPr>
              <a:t>B20</a:t>
            </a:r>
            <a:endParaRPr lang="en-US" sz="4000" b="1" dirty="0">
              <a:solidFill>
                <a:srgbClr val="0000FF"/>
              </a:solidFill>
              <a:latin typeface="+mj-lt"/>
              <a:ea typeface="ＭＳ Ｐゴシック" charset="0"/>
              <a:cs typeface="Arial" charset="0"/>
            </a:endParaRPr>
          </a:p>
        </p:txBody>
      </p:sp>
      <p:pic>
        <p:nvPicPr>
          <p:cNvPr id="91139" name="Picture 24" descr="Volvo trucks logo-l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1560513"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0" name="Picture 23" descr="mack_logo_1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066800"/>
            <a:ext cx="1595437"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1"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990600"/>
            <a:ext cx="1687512"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1447800"/>
            <a:ext cx="1905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3"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2667000"/>
            <a:ext cx="247808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7" name="Picture 1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7200" y="2362200"/>
            <a:ext cx="16589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8" name="Picture 1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72200" y="2514600"/>
            <a:ext cx="2549308"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5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305672D-F405-C24F-BFBC-268AB6DBF1A5}" type="slidenum">
              <a:rPr lang="en-US" sz="1200">
                <a:solidFill>
                  <a:srgbClr val="898989"/>
                </a:solidFill>
                <a:latin typeface="Calibri" charset="0"/>
              </a:rPr>
              <a:pPr/>
              <a:t>23</a:t>
            </a:fld>
            <a:endParaRPr lang="en-US" sz="1200" dirty="0">
              <a:solidFill>
                <a:srgbClr val="898989"/>
              </a:solidFill>
              <a:latin typeface="Calibri" charset="0"/>
            </a:endParaRPr>
          </a:p>
        </p:txBody>
      </p:sp>
      <p:sp>
        <p:nvSpPr>
          <p:cNvPr id="3" name="TextBox 2"/>
          <p:cNvSpPr txBox="1"/>
          <p:nvPr/>
        </p:nvSpPr>
        <p:spPr>
          <a:xfrm>
            <a:off x="279400" y="5943600"/>
            <a:ext cx="8839200" cy="369332"/>
          </a:xfrm>
          <a:prstGeom prst="rect">
            <a:avLst/>
          </a:prstGeom>
          <a:noFill/>
        </p:spPr>
        <p:txBody>
          <a:bodyPr wrap="square" rtlCol="0">
            <a:spAutoFit/>
          </a:bodyPr>
          <a:lstStyle/>
          <a:p>
            <a:pPr defTabSz="914118" fontAlgn="auto">
              <a:spcBef>
                <a:spcPts val="0"/>
              </a:spcBef>
              <a:spcAft>
                <a:spcPts val="0"/>
              </a:spcAft>
            </a:pPr>
            <a:r>
              <a:rPr lang="en-US" dirty="0" smtClean="0">
                <a:solidFill>
                  <a:prstClr val="black"/>
                </a:solidFill>
                <a:latin typeface="Calibri"/>
              </a:rPr>
              <a:t>*Models equipped with Cummins engines are B20 approved.  See NBB website for details.</a:t>
            </a:r>
            <a:endParaRPr lang="en-US" dirty="0">
              <a:solidFill>
                <a:prstClr val="black"/>
              </a:solidFill>
              <a:latin typeface="Calibri"/>
            </a:endParaRPr>
          </a:p>
        </p:txBody>
      </p:sp>
      <p:grpSp>
        <p:nvGrpSpPr>
          <p:cNvPr id="4" name="Group 3"/>
          <p:cNvGrpSpPr/>
          <p:nvPr/>
        </p:nvGrpSpPr>
        <p:grpSpPr>
          <a:xfrm>
            <a:off x="304800" y="3581400"/>
            <a:ext cx="2819400" cy="711200"/>
            <a:chOff x="304800" y="2895600"/>
            <a:chExt cx="3048000" cy="711200"/>
          </a:xfrm>
        </p:grpSpPr>
        <p:pic>
          <p:nvPicPr>
            <p:cNvPr id="91146" name="Picture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4800" y="2971800"/>
              <a:ext cx="2732087"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971800" y="2895600"/>
              <a:ext cx="381000" cy="523220"/>
            </a:xfrm>
            <a:prstGeom prst="rect">
              <a:avLst/>
            </a:prstGeom>
            <a:noFill/>
          </p:spPr>
          <p:txBody>
            <a:bodyPr wrap="square" rtlCol="0">
              <a:spAutoFit/>
            </a:bodyPr>
            <a:lstStyle/>
            <a:p>
              <a:pPr defTabSz="914118" fontAlgn="auto">
                <a:spcBef>
                  <a:spcPts val="0"/>
                </a:spcBef>
                <a:spcAft>
                  <a:spcPts val="0"/>
                </a:spcAft>
              </a:pPr>
              <a:r>
                <a:rPr lang="en-US" sz="2800" dirty="0" smtClean="0">
                  <a:solidFill>
                    <a:prstClr val="black"/>
                  </a:solidFill>
                  <a:latin typeface="Calibri"/>
                </a:rPr>
                <a:t>*</a:t>
              </a:r>
              <a:endParaRPr lang="en-US" sz="2800" dirty="0">
                <a:solidFill>
                  <a:prstClr val="black"/>
                </a:solidFill>
                <a:latin typeface="Calibri"/>
              </a:endParaRPr>
            </a:p>
          </p:txBody>
        </p:sp>
      </p:grpSp>
      <p:grpSp>
        <p:nvGrpSpPr>
          <p:cNvPr id="5" name="Group 4"/>
          <p:cNvGrpSpPr/>
          <p:nvPr/>
        </p:nvGrpSpPr>
        <p:grpSpPr>
          <a:xfrm>
            <a:off x="685800" y="4495800"/>
            <a:ext cx="1981200" cy="1187450"/>
            <a:chOff x="685800" y="4343400"/>
            <a:chExt cx="1981200" cy="1187450"/>
          </a:xfrm>
        </p:grpSpPr>
        <p:pic>
          <p:nvPicPr>
            <p:cNvPr id="91149" name="Picture 1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4495800"/>
              <a:ext cx="1584325"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2286000" y="4343400"/>
              <a:ext cx="381000" cy="523220"/>
            </a:xfrm>
            <a:prstGeom prst="rect">
              <a:avLst/>
            </a:prstGeom>
            <a:noFill/>
          </p:spPr>
          <p:txBody>
            <a:bodyPr wrap="square" rtlCol="0">
              <a:spAutoFit/>
            </a:bodyPr>
            <a:lstStyle/>
            <a:p>
              <a:pPr defTabSz="914118" fontAlgn="auto">
                <a:spcBef>
                  <a:spcPts val="0"/>
                </a:spcBef>
                <a:spcAft>
                  <a:spcPts val="0"/>
                </a:spcAft>
              </a:pPr>
              <a:r>
                <a:rPr lang="en-US" sz="2800" dirty="0" smtClean="0">
                  <a:solidFill>
                    <a:prstClr val="black"/>
                  </a:solidFill>
                  <a:latin typeface="Calibri"/>
                </a:rPr>
                <a:t>*</a:t>
              </a:r>
              <a:endParaRPr lang="en-US" sz="2800" dirty="0">
                <a:solidFill>
                  <a:prstClr val="black"/>
                </a:solidFill>
                <a:latin typeface="Calibri"/>
              </a:endParaRPr>
            </a:p>
          </p:txBody>
        </p:sp>
      </p:grpSp>
      <p:grpSp>
        <p:nvGrpSpPr>
          <p:cNvPr id="9" name="Group 8"/>
          <p:cNvGrpSpPr/>
          <p:nvPr/>
        </p:nvGrpSpPr>
        <p:grpSpPr>
          <a:xfrm>
            <a:off x="3505200" y="4038600"/>
            <a:ext cx="2590800" cy="1209914"/>
            <a:chOff x="3581400" y="4419600"/>
            <a:chExt cx="2590800" cy="1209914"/>
          </a:xfrm>
        </p:grpSpPr>
        <p:pic>
          <p:nvPicPr>
            <p:cNvPr id="6" name="Picture 5"/>
            <p:cNvPicPr>
              <a:picLocks noChangeAspect="1"/>
            </p:cNvPicPr>
            <p:nvPr/>
          </p:nvPicPr>
          <p:blipFill>
            <a:blip r:embed="rId11"/>
            <a:stretch>
              <a:fillRect/>
            </a:stretch>
          </p:blipFill>
          <p:spPr>
            <a:xfrm>
              <a:off x="3581400" y="4572000"/>
              <a:ext cx="2438400" cy="1057514"/>
            </a:xfrm>
            <a:prstGeom prst="rect">
              <a:avLst/>
            </a:prstGeom>
          </p:spPr>
        </p:pic>
        <p:sp>
          <p:nvSpPr>
            <p:cNvPr id="23" name="TextBox 22"/>
            <p:cNvSpPr txBox="1"/>
            <p:nvPr/>
          </p:nvSpPr>
          <p:spPr>
            <a:xfrm>
              <a:off x="5791200" y="4419600"/>
              <a:ext cx="381000" cy="523220"/>
            </a:xfrm>
            <a:prstGeom prst="rect">
              <a:avLst/>
            </a:prstGeom>
            <a:noFill/>
          </p:spPr>
          <p:txBody>
            <a:bodyPr wrap="square" rtlCol="0">
              <a:spAutoFit/>
            </a:bodyPr>
            <a:lstStyle/>
            <a:p>
              <a:pPr defTabSz="914118" fontAlgn="auto">
                <a:spcBef>
                  <a:spcPts val="0"/>
                </a:spcBef>
                <a:spcAft>
                  <a:spcPts val="0"/>
                </a:spcAft>
              </a:pPr>
              <a:r>
                <a:rPr lang="en-US" sz="2800" dirty="0" smtClean="0">
                  <a:solidFill>
                    <a:prstClr val="black"/>
                  </a:solidFill>
                  <a:latin typeface="Calibri"/>
                </a:rPr>
                <a:t>*</a:t>
              </a:r>
              <a:endParaRPr lang="en-US" sz="2800" dirty="0">
                <a:solidFill>
                  <a:prstClr val="black"/>
                </a:solidFill>
                <a:latin typeface="Calibri"/>
              </a:endParaRPr>
            </a:p>
          </p:txBody>
        </p:sp>
      </p:grpSp>
      <p:grpSp>
        <p:nvGrpSpPr>
          <p:cNvPr id="8" name="Group 7"/>
          <p:cNvGrpSpPr/>
          <p:nvPr/>
        </p:nvGrpSpPr>
        <p:grpSpPr>
          <a:xfrm>
            <a:off x="6629400" y="3733800"/>
            <a:ext cx="1955800" cy="1496111"/>
            <a:chOff x="6705600" y="3886200"/>
            <a:chExt cx="1955800" cy="1496111"/>
          </a:xfrm>
        </p:grpSpPr>
        <p:pic>
          <p:nvPicPr>
            <p:cNvPr id="7" name="Picture 6"/>
            <p:cNvPicPr>
              <a:picLocks noChangeAspect="1"/>
            </p:cNvPicPr>
            <p:nvPr/>
          </p:nvPicPr>
          <p:blipFill>
            <a:blip r:embed="rId12"/>
            <a:stretch>
              <a:fillRect/>
            </a:stretch>
          </p:blipFill>
          <p:spPr>
            <a:xfrm>
              <a:off x="6705600" y="3962400"/>
              <a:ext cx="1955800" cy="1419911"/>
            </a:xfrm>
            <a:prstGeom prst="rect">
              <a:avLst/>
            </a:prstGeom>
          </p:spPr>
        </p:pic>
        <p:sp>
          <p:nvSpPr>
            <p:cNvPr id="24" name="TextBox 23"/>
            <p:cNvSpPr txBox="1"/>
            <p:nvPr/>
          </p:nvSpPr>
          <p:spPr>
            <a:xfrm>
              <a:off x="8001000" y="3886200"/>
              <a:ext cx="381000" cy="523220"/>
            </a:xfrm>
            <a:prstGeom prst="rect">
              <a:avLst/>
            </a:prstGeom>
            <a:noFill/>
          </p:spPr>
          <p:txBody>
            <a:bodyPr wrap="square" rtlCol="0">
              <a:spAutoFit/>
            </a:bodyPr>
            <a:lstStyle/>
            <a:p>
              <a:pPr defTabSz="914118" fontAlgn="auto">
                <a:spcBef>
                  <a:spcPts val="0"/>
                </a:spcBef>
                <a:spcAft>
                  <a:spcPts val="0"/>
                </a:spcAft>
              </a:pPr>
              <a:r>
                <a:rPr lang="en-US" sz="2800" dirty="0" smtClean="0">
                  <a:solidFill>
                    <a:prstClr val="black"/>
                  </a:solidFill>
                  <a:latin typeface="Calibri"/>
                </a:rPr>
                <a:t>*</a:t>
              </a:r>
              <a:endParaRPr lang="en-US" sz="2800" dirty="0">
                <a:solidFill>
                  <a:prstClr val="black"/>
                </a:solidFill>
                <a:latin typeface="Calibri"/>
              </a:endParaRPr>
            </a:p>
          </p:txBody>
        </p:sp>
      </p:grpSp>
    </p:spTree>
    <p:extLst>
      <p:ext uri="{BB962C8B-B14F-4D97-AF65-F5344CB8AC3E}">
        <p14:creationId xmlns:p14="http://schemas.microsoft.com/office/powerpoint/2010/main" val="35842170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Title 1"/>
          <p:cNvSpPr>
            <a:spLocks noGrp="1"/>
          </p:cNvSpPr>
          <p:nvPr>
            <p:ph type="title"/>
          </p:nvPr>
        </p:nvSpPr>
        <p:spPr>
          <a:xfrm>
            <a:off x="3155950" y="0"/>
            <a:ext cx="5988050" cy="1060450"/>
          </a:xfrm>
        </p:spPr>
        <p:txBody>
          <a:bodyPr/>
          <a:lstStyle/>
          <a:p>
            <a:pPr>
              <a:defRPr/>
            </a:pPr>
            <a:r>
              <a:rPr lang="en-US">
                <a:latin typeface="Calibri" charset="0"/>
                <a:ea typeface="MS PGothic" charset="0"/>
              </a:rPr>
              <a:t>New in 2012:  Volvo Trucks &amp; Mack Support B20</a:t>
            </a:r>
          </a:p>
        </p:txBody>
      </p:sp>
      <p:sp>
        <p:nvSpPr>
          <p:cNvPr id="141315" name="Content Placeholder 2"/>
          <p:cNvSpPr>
            <a:spLocks noGrp="1"/>
          </p:cNvSpPr>
          <p:nvPr>
            <p:ph idx="1"/>
          </p:nvPr>
        </p:nvSpPr>
        <p:spPr>
          <a:xfrm>
            <a:off x="228600" y="1447800"/>
            <a:ext cx="6723993" cy="4737100"/>
          </a:xfrm>
        </p:spPr>
        <p:txBody>
          <a:bodyPr/>
          <a:lstStyle/>
          <a:p>
            <a:pPr>
              <a:buFont typeface="Arial" pitchFamily="34" charset="0"/>
              <a:buNone/>
            </a:pPr>
            <a:r>
              <a:rPr lang="en-US" altLang="en-US" sz="2000" b="1" dirty="0" smtClean="0">
                <a:solidFill>
                  <a:srgbClr val="008000"/>
                </a:solidFill>
                <a:ea typeface="ＭＳ Ｐゴシック" pitchFamily="34" charset="-128"/>
              </a:rPr>
              <a:t>Volvo &amp; Mack B20 warranty statements:</a:t>
            </a:r>
          </a:p>
          <a:p>
            <a:r>
              <a:rPr lang="ja-JP" altLang="en-US" sz="2000" dirty="0" smtClean="0">
                <a:solidFill>
                  <a:srgbClr val="2683C6"/>
                </a:solidFill>
                <a:ea typeface="ＭＳ Ｐゴシック" pitchFamily="34" charset="-128"/>
              </a:rPr>
              <a:t>“</a:t>
            </a:r>
            <a:r>
              <a:rPr lang="en-US" altLang="ja-JP" sz="2000" dirty="0" smtClean="0">
                <a:solidFill>
                  <a:srgbClr val="2683C6"/>
                </a:solidFill>
                <a:ea typeface="ＭＳ Ｐゴシック" pitchFamily="34" charset="-128"/>
              </a:rPr>
              <a:t>Use of biodiesel up to a maximum of 20% (B20) in and of itself, will not affect the manufacturer's mechanical warranty as to engine and emissions system related components, provided the bio fuel used in the blend conforms to ASTM D6751, B1 to B5 blends conform to ASTM D975, and B6 to B20 blends conform to ASTM D7467.</a:t>
            </a:r>
          </a:p>
          <a:p>
            <a:r>
              <a:rPr lang="en-US" altLang="en-US" sz="2000" dirty="0" smtClean="0">
                <a:solidFill>
                  <a:srgbClr val="2683C6"/>
                </a:solidFill>
                <a:ea typeface="ＭＳ Ｐゴシック" pitchFamily="34" charset="-128"/>
              </a:rPr>
              <a:t>Engine and aftertreatment emissions system component warranties are valid providing the B20 blend meets the respective ASTM standard. Customers will need to utilize oil sampling to establish appropriate drain interval(s) for their specific application(s).</a:t>
            </a:r>
            <a:r>
              <a:rPr lang="ja-JP" altLang="en-US" sz="2000" dirty="0" smtClean="0">
                <a:solidFill>
                  <a:srgbClr val="2683C6"/>
                </a:solidFill>
                <a:ea typeface="ＭＳ Ｐゴシック" pitchFamily="34" charset="-128"/>
              </a:rPr>
              <a:t>”</a:t>
            </a:r>
            <a:endParaRPr lang="en-US" altLang="en-US" sz="2000" dirty="0" smtClean="0">
              <a:solidFill>
                <a:srgbClr val="2683C6"/>
              </a:solidFill>
              <a:ea typeface="ＭＳ Ｐゴシック" pitchFamily="34" charset="-128"/>
            </a:endParaRPr>
          </a:p>
        </p:txBody>
      </p:sp>
      <p:sp>
        <p:nvSpPr>
          <p:cNvPr id="4" name="Footer Placeholder 3"/>
          <p:cNvSpPr>
            <a:spLocks noGrp="1"/>
          </p:cNvSpPr>
          <p:nvPr>
            <p:ph type="ftr" sz="quarter" idx="11"/>
          </p:nvPr>
        </p:nvSpPr>
        <p:spPr/>
        <p:txBody>
          <a:bodyPr/>
          <a:lstStyle/>
          <a:p>
            <a:pPr>
              <a:defRPr/>
            </a:pPr>
            <a:endParaRPr lang="en-US">
              <a:latin typeface="Calibri"/>
            </a:endParaRPr>
          </a:p>
        </p:txBody>
      </p:sp>
      <p:sp>
        <p:nvSpPr>
          <p:cNvPr id="14131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668338" indent="-255588"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027113" indent="-204788"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439863" indent="-204788"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1851025" indent="-204788"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308225" indent="-204788"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765425" indent="-204788"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222625" indent="-204788"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679825" indent="-204788"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fontAlgn="base">
              <a:lnSpc>
                <a:spcPct val="100000"/>
              </a:lnSpc>
              <a:spcBef>
                <a:spcPct val="0"/>
              </a:spcBef>
              <a:spcAft>
                <a:spcPct val="0"/>
              </a:spcAft>
              <a:buClrTx/>
              <a:buSzTx/>
              <a:buFontTx/>
              <a:buNone/>
            </a:pPr>
            <a:fld id="{1AAA7541-D028-49AD-A0D5-A33723DAF7E4}" type="slidenum">
              <a:rPr lang="en-US" altLang="en-US" sz="1200" smtClean="0">
                <a:solidFill>
                  <a:srgbClr val="898989"/>
                </a:solidFill>
              </a:rPr>
              <a:pPr fontAlgn="base">
                <a:lnSpc>
                  <a:spcPct val="100000"/>
                </a:lnSpc>
                <a:spcBef>
                  <a:spcPct val="0"/>
                </a:spcBef>
                <a:spcAft>
                  <a:spcPct val="0"/>
                </a:spcAft>
                <a:buClrTx/>
                <a:buSzTx/>
                <a:buFontTx/>
                <a:buNone/>
              </a:pPr>
              <a:t>24</a:t>
            </a:fld>
            <a:endParaRPr lang="en-US" altLang="en-US" sz="1200" smtClean="0">
              <a:solidFill>
                <a:srgbClr val="898989"/>
              </a:solidFill>
            </a:endParaRPr>
          </a:p>
        </p:txBody>
      </p:sp>
      <p:pic>
        <p:nvPicPr>
          <p:cNvPr id="141318" name="Picture 5" descr="Volvo trucks logo-l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94550" y="1384300"/>
            <a:ext cx="194945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9" name="Picture 6" descr="mack_logo_1_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0288" y="4314825"/>
            <a:ext cx="1763712"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05514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457200" y="228600"/>
            <a:ext cx="6019800" cy="990600"/>
          </a:xfrm>
        </p:spPr>
        <p:txBody>
          <a:bodyPr>
            <a:normAutofit/>
          </a:bodyPr>
          <a:lstStyle/>
          <a:p>
            <a:pPr algn="l" eaLnBrk="1" hangingPunct="1"/>
            <a:r>
              <a:rPr lang="en-US" sz="4000" b="1" dirty="0">
                <a:solidFill>
                  <a:srgbClr val="0000FF"/>
                </a:solidFill>
                <a:latin typeface="+mj-lt"/>
                <a:ea typeface="ＭＳ Ｐゴシック" charset="0"/>
                <a:cs typeface="Arial" charset="0"/>
              </a:rPr>
              <a:t>B20 </a:t>
            </a:r>
            <a:r>
              <a:rPr lang="en-US" sz="4000" b="1" dirty="0" smtClean="0">
                <a:solidFill>
                  <a:srgbClr val="0000FF"/>
                </a:solidFill>
                <a:latin typeface="+mj-lt"/>
                <a:ea typeface="ＭＳ Ｐゴシック" charset="0"/>
                <a:cs typeface="Arial" charset="0"/>
              </a:rPr>
              <a:t>Approved – Updates </a:t>
            </a:r>
            <a:endParaRPr lang="en-US" sz="4000" b="1" dirty="0">
              <a:solidFill>
                <a:srgbClr val="0000FF"/>
              </a:solidFill>
              <a:latin typeface="+mj-lt"/>
              <a:ea typeface="ＭＳ Ｐゴシック" charset="0"/>
              <a:cs typeface="Arial" charset="0"/>
            </a:endParaRPr>
          </a:p>
        </p:txBody>
      </p:sp>
      <p:sp>
        <p:nvSpPr>
          <p:cNvPr id="82948" name="Text Box 4"/>
          <p:cNvSpPr txBox="1">
            <a:spLocks noChangeArrowheads="1"/>
          </p:cNvSpPr>
          <p:nvPr/>
        </p:nvSpPr>
        <p:spPr bwMode="auto">
          <a:xfrm>
            <a:off x="0" y="1219200"/>
            <a:ext cx="3562350" cy="775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285750" indent="-285750" defTabSz="914118" eaLnBrk="1" fontAlgn="auto" hangingPunct="1">
              <a:spcBef>
                <a:spcPct val="50000"/>
              </a:spcBef>
              <a:spcAft>
                <a:spcPts val="0"/>
              </a:spcAft>
              <a:buFont typeface="Arial"/>
              <a:buChar char="•"/>
              <a:defRPr/>
            </a:pPr>
            <a:r>
              <a:rPr lang="en-US" dirty="0" smtClean="0">
                <a:solidFill>
                  <a:prstClr val="black"/>
                </a:solidFill>
                <a:latin typeface="Calibri"/>
                <a:cs typeface="Arial"/>
              </a:rPr>
              <a:t>Chrysler supports the </a:t>
            </a:r>
            <a:r>
              <a:rPr lang="en-US" dirty="0">
                <a:solidFill>
                  <a:prstClr val="black"/>
                </a:solidFill>
                <a:latin typeface="Calibri"/>
                <a:cs typeface="Arial"/>
              </a:rPr>
              <a:t>use of </a:t>
            </a:r>
            <a:r>
              <a:rPr lang="en-US" b="1" dirty="0">
                <a:solidFill>
                  <a:srgbClr val="3366FF"/>
                </a:solidFill>
                <a:latin typeface="Calibri"/>
                <a:cs typeface="Arial"/>
              </a:rPr>
              <a:t>B20</a:t>
            </a:r>
            <a:r>
              <a:rPr lang="en-US" dirty="0">
                <a:solidFill>
                  <a:srgbClr val="008000"/>
                </a:solidFill>
                <a:latin typeface="Calibri"/>
                <a:cs typeface="Arial"/>
              </a:rPr>
              <a:t> </a:t>
            </a:r>
            <a:r>
              <a:rPr lang="en-US" dirty="0">
                <a:solidFill>
                  <a:srgbClr val="000000"/>
                </a:solidFill>
                <a:latin typeface="Calibri"/>
                <a:cs typeface="Arial"/>
              </a:rPr>
              <a:t>in the 6.7L </a:t>
            </a:r>
            <a:r>
              <a:rPr lang="en-US" b="1" dirty="0">
                <a:solidFill>
                  <a:srgbClr val="3366FF"/>
                </a:solidFill>
                <a:latin typeface="Calibri"/>
                <a:cs typeface="Arial"/>
              </a:rPr>
              <a:t>Ram 2500/3500 </a:t>
            </a:r>
            <a:r>
              <a:rPr lang="en-US" dirty="0">
                <a:solidFill>
                  <a:srgbClr val="000000"/>
                </a:solidFill>
                <a:latin typeface="Calibri"/>
                <a:cs typeface="Arial"/>
              </a:rPr>
              <a:t>pickup </a:t>
            </a:r>
            <a:r>
              <a:rPr lang="en-US" dirty="0" smtClean="0">
                <a:solidFill>
                  <a:srgbClr val="000000"/>
                </a:solidFill>
                <a:latin typeface="Calibri"/>
                <a:cs typeface="Arial"/>
              </a:rPr>
              <a:t>and in its</a:t>
            </a:r>
            <a:r>
              <a:rPr lang="en-US" dirty="0" smtClean="0">
                <a:solidFill>
                  <a:srgbClr val="008000"/>
                </a:solidFill>
                <a:latin typeface="Calibri"/>
                <a:cs typeface="Arial"/>
              </a:rPr>
              <a:t> </a:t>
            </a:r>
            <a:r>
              <a:rPr lang="en-US" dirty="0" smtClean="0">
                <a:solidFill>
                  <a:srgbClr val="3366FF"/>
                </a:solidFill>
                <a:latin typeface="Calibri"/>
                <a:cs typeface="Arial"/>
              </a:rPr>
              <a:t>all</a:t>
            </a:r>
            <a:r>
              <a:rPr lang="en-US" dirty="0" smtClean="0">
                <a:solidFill>
                  <a:srgbClr val="008000"/>
                </a:solidFill>
                <a:latin typeface="Calibri"/>
                <a:cs typeface="Arial"/>
              </a:rPr>
              <a:t> </a:t>
            </a:r>
            <a:r>
              <a:rPr lang="en-US" dirty="0" smtClean="0">
                <a:solidFill>
                  <a:srgbClr val="3366FF"/>
                </a:solidFill>
                <a:latin typeface="Calibri"/>
                <a:cs typeface="Arial"/>
              </a:rPr>
              <a:t>new </a:t>
            </a:r>
            <a:r>
              <a:rPr lang="en-US" b="1" dirty="0" smtClean="0">
                <a:solidFill>
                  <a:srgbClr val="3366FF"/>
                </a:solidFill>
                <a:latin typeface="Calibri"/>
                <a:cs typeface="Arial"/>
              </a:rPr>
              <a:t>2015 Ram 1500</a:t>
            </a:r>
            <a:r>
              <a:rPr lang="en-US" b="1" dirty="0" smtClean="0">
                <a:solidFill>
                  <a:srgbClr val="008000"/>
                </a:solidFill>
                <a:latin typeface="Calibri"/>
                <a:cs typeface="Arial"/>
              </a:rPr>
              <a:t> </a:t>
            </a:r>
            <a:r>
              <a:rPr lang="en-US" dirty="0" smtClean="0">
                <a:solidFill>
                  <a:srgbClr val="000000"/>
                </a:solidFill>
                <a:latin typeface="Calibri"/>
                <a:cs typeface="Arial"/>
              </a:rPr>
              <a:t>light duty diesel pickup</a:t>
            </a:r>
          </a:p>
          <a:p>
            <a:pPr marL="285750" indent="-285750" defTabSz="914118" eaLnBrk="1" fontAlgn="auto" hangingPunct="1">
              <a:spcBef>
                <a:spcPct val="50000"/>
              </a:spcBef>
              <a:spcAft>
                <a:spcPts val="0"/>
              </a:spcAft>
              <a:buFont typeface="Arial"/>
              <a:buChar char="•"/>
              <a:defRPr/>
            </a:pPr>
            <a:r>
              <a:rPr lang="en-US" b="1" dirty="0" smtClean="0">
                <a:solidFill>
                  <a:srgbClr val="0000FF"/>
                </a:solidFill>
                <a:latin typeface="Calibri"/>
                <a:cs typeface="Arial"/>
              </a:rPr>
              <a:t>2015 Ram ProMaster </a:t>
            </a:r>
            <a:r>
              <a:rPr lang="en-US" dirty="0" smtClean="0">
                <a:solidFill>
                  <a:srgbClr val="000000"/>
                </a:solidFill>
                <a:latin typeface="Calibri"/>
                <a:cs typeface="Arial"/>
              </a:rPr>
              <a:t>with 3.0L EcoDiesel 14 Engine </a:t>
            </a:r>
            <a:r>
              <a:rPr lang="en-US" b="1" dirty="0" smtClean="0">
                <a:solidFill>
                  <a:srgbClr val="0000FF"/>
                </a:solidFill>
                <a:latin typeface="Calibri"/>
                <a:cs typeface="Arial"/>
              </a:rPr>
              <a:t>Approved for B20</a:t>
            </a:r>
          </a:p>
          <a:p>
            <a:pPr marL="285750" indent="-285750" defTabSz="914118" eaLnBrk="1" fontAlgn="auto" hangingPunct="1">
              <a:spcBef>
                <a:spcPct val="50000"/>
              </a:spcBef>
              <a:spcAft>
                <a:spcPts val="0"/>
              </a:spcAft>
              <a:buFont typeface="Arial"/>
              <a:buChar char="•"/>
              <a:defRPr/>
            </a:pPr>
            <a:r>
              <a:rPr lang="en-US" dirty="0" smtClean="0">
                <a:solidFill>
                  <a:prstClr val="black"/>
                </a:solidFill>
                <a:latin typeface="Calibri"/>
                <a:cs typeface="Arial"/>
              </a:rPr>
              <a:t>New 2015 diesel        </a:t>
            </a:r>
            <a:r>
              <a:rPr lang="en-US" b="1" dirty="0" smtClean="0">
                <a:solidFill>
                  <a:srgbClr val="3366FF"/>
                </a:solidFill>
                <a:latin typeface="Calibri"/>
                <a:cs typeface="Arial"/>
              </a:rPr>
              <a:t>Jeep </a:t>
            </a:r>
            <a:r>
              <a:rPr lang="en-US" b="1" dirty="0">
                <a:solidFill>
                  <a:srgbClr val="3366FF"/>
                </a:solidFill>
                <a:latin typeface="Calibri"/>
                <a:cs typeface="Arial"/>
              </a:rPr>
              <a:t>Grand Cherokee </a:t>
            </a:r>
            <a:r>
              <a:rPr lang="en-US" b="1" dirty="0" smtClean="0">
                <a:solidFill>
                  <a:srgbClr val="3366FF"/>
                </a:solidFill>
                <a:latin typeface="Calibri"/>
                <a:cs typeface="Arial"/>
              </a:rPr>
              <a:t>Approved for B20</a:t>
            </a:r>
          </a:p>
          <a:p>
            <a:pPr defTabSz="914118" eaLnBrk="1" fontAlgn="auto" hangingPunct="1">
              <a:spcBef>
                <a:spcPct val="50000"/>
              </a:spcBef>
              <a:spcAft>
                <a:spcPts val="0"/>
              </a:spcAft>
              <a:defRPr/>
            </a:pPr>
            <a:endParaRPr lang="en-US" sz="1800" dirty="0">
              <a:solidFill>
                <a:srgbClr val="000000"/>
              </a:solidFill>
              <a:latin typeface="Arial"/>
              <a:cs typeface="Arial"/>
            </a:endParaRPr>
          </a:p>
          <a:p>
            <a:pPr marL="285750" indent="-285750" defTabSz="914118" eaLnBrk="1" fontAlgn="auto" hangingPunct="1">
              <a:spcBef>
                <a:spcPct val="50000"/>
              </a:spcBef>
              <a:spcAft>
                <a:spcPts val="0"/>
              </a:spcAft>
              <a:buFont typeface="Arial"/>
              <a:buChar char="•"/>
              <a:defRPr/>
            </a:pPr>
            <a:endParaRPr lang="en-US" sz="1800" dirty="0">
              <a:solidFill>
                <a:srgbClr val="000000"/>
              </a:solidFill>
              <a:latin typeface="Arial"/>
              <a:cs typeface="Arial"/>
            </a:endParaRPr>
          </a:p>
          <a:p>
            <a:pPr algn="ctr" defTabSz="914118" eaLnBrk="1" fontAlgn="auto" hangingPunct="1">
              <a:spcBef>
                <a:spcPct val="50000"/>
              </a:spcBef>
              <a:spcAft>
                <a:spcPts val="0"/>
              </a:spcAft>
              <a:defRPr/>
            </a:pPr>
            <a:endParaRPr lang="en-US" dirty="0">
              <a:solidFill>
                <a:prstClr val="black"/>
              </a:solidFill>
              <a:latin typeface="Tahoma" charset="0"/>
            </a:endParaRPr>
          </a:p>
          <a:p>
            <a:pPr algn="ctr" defTabSz="914118" eaLnBrk="1" fontAlgn="auto" hangingPunct="1">
              <a:spcBef>
                <a:spcPct val="50000"/>
              </a:spcBef>
              <a:spcAft>
                <a:spcPts val="0"/>
              </a:spcAft>
              <a:defRPr/>
            </a:pPr>
            <a:endParaRPr lang="en-US" dirty="0">
              <a:solidFill>
                <a:prstClr val="black"/>
              </a:solidFill>
            </a:endParaRPr>
          </a:p>
          <a:p>
            <a:pPr algn="ctr" defTabSz="914118" eaLnBrk="1" fontAlgn="auto" hangingPunct="1">
              <a:spcBef>
                <a:spcPct val="50000"/>
              </a:spcBef>
              <a:spcAft>
                <a:spcPts val="0"/>
              </a:spcAft>
              <a:defRPr/>
            </a:pPr>
            <a:endParaRPr lang="en-US" dirty="0">
              <a:solidFill>
                <a:prstClr val="black"/>
              </a:solidFill>
            </a:endParaRPr>
          </a:p>
        </p:txBody>
      </p:sp>
      <p:pic>
        <p:nvPicPr>
          <p:cNvPr id="98308" name="Picture 6" descr="2011-Ram-Logo-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81032" y="3008313"/>
            <a:ext cx="2092325"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8" descr="2013 Grand Cherokee diesel-for-jeep.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400" y="4914900"/>
            <a:ext cx="27432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9" descr="chrysler_win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21890" y="1600200"/>
            <a:ext cx="2410609"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1" name="Picture 10" descr="Jeep-logo.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141394" y="5127625"/>
            <a:ext cx="13716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1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A11B0D6-A944-364F-9B02-89EB8ACBBF8E}" type="slidenum">
              <a:rPr lang="en-US" sz="1200">
                <a:solidFill>
                  <a:srgbClr val="898989"/>
                </a:solidFill>
                <a:latin typeface="Calibri" charset="0"/>
              </a:rPr>
              <a:pPr/>
              <a:t>25</a:t>
            </a:fld>
            <a:endParaRPr lang="en-US" sz="1200" dirty="0">
              <a:solidFill>
                <a:srgbClr val="898989"/>
              </a:solidFill>
              <a:latin typeface="Calibri" charset="0"/>
            </a:endParaRPr>
          </a:p>
        </p:txBody>
      </p:sp>
      <p:pic>
        <p:nvPicPr>
          <p:cNvPr id="5" name="Picture 4" descr="2014 Ram 1500 EcoDiesel.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8400" y="1219200"/>
            <a:ext cx="2704475" cy="1793185"/>
          </a:xfrm>
          <a:prstGeom prst="rect">
            <a:avLst/>
          </a:prstGeom>
        </p:spPr>
      </p:pic>
      <p:pic>
        <p:nvPicPr>
          <p:cNvPr id="2" name="Picture 1"/>
          <p:cNvPicPr>
            <a:picLocks noChangeAspect="1"/>
          </p:cNvPicPr>
          <p:nvPr/>
        </p:nvPicPr>
        <p:blipFill>
          <a:blip r:embed="rId8"/>
          <a:stretch>
            <a:fillRect/>
          </a:stretch>
        </p:blipFill>
        <p:spPr>
          <a:xfrm>
            <a:off x="6248400" y="3200400"/>
            <a:ext cx="2717800" cy="1536700"/>
          </a:xfrm>
          <a:prstGeom prst="rect">
            <a:avLst/>
          </a:prstGeom>
        </p:spPr>
      </p:pic>
    </p:spTree>
    <p:extLst>
      <p:ext uri="{BB962C8B-B14F-4D97-AF65-F5344CB8AC3E}">
        <p14:creationId xmlns:p14="http://schemas.microsoft.com/office/powerpoint/2010/main" val="4014087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2" descr="GM logo with sh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04800"/>
            <a:ext cx="1320800"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1232B09-326F-024E-865C-09EB172FFA57}" type="slidenum">
              <a:rPr lang="en-US" sz="1200">
                <a:solidFill>
                  <a:srgbClr val="898989"/>
                </a:solidFill>
                <a:latin typeface="Calibri" charset="0"/>
              </a:rPr>
              <a:pPr/>
              <a:t>26</a:t>
            </a:fld>
            <a:endParaRPr lang="en-US" sz="1200" dirty="0">
              <a:solidFill>
                <a:srgbClr val="898989"/>
              </a:solidFill>
              <a:latin typeface="Calibri" charset="0"/>
            </a:endParaRPr>
          </a:p>
        </p:txBody>
      </p:sp>
      <p:pic>
        <p:nvPicPr>
          <p:cNvPr id="102404" name="Picture 2" descr="2013 Chevrolet Cruze-417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5245" y="1957388"/>
            <a:ext cx="4598987" cy="289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124450" y="2032000"/>
            <a:ext cx="3541713" cy="4585871"/>
          </a:xfrm>
          <a:prstGeom prst="rect">
            <a:avLst/>
          </a:prstGeom>
        </p:spPr>
        <p:txBody>
          <a:bodyPr>
            <a:spAutoFit/>
          </a:bodyPr>
          <a:lstStyle/>
          <a:p>
            <a:pPr algn="ctr" defTabSz="914118" fontAlgn="auto">
              <a:spcBef>
                <a:spcPts val="0"/>
              </a:spcBef>
              <a:spcAft>
                <a:spcPts val="0"/>
              </a:spcAft>
              <a:defRPr/>
            </a:pPr>
            <a:r>
              <a:rPr lang="en-US" sz="3200" b="1" dirty="0" smtClean="0">
                <a:solidFill>
                  <a:srgbClr val="3366FF"/>
                </a:solidFill>
                <a:latin typeface="Calibri"/>
              </a:rPr>
              <a:t>2015 </a:t>
            </a:r>
          </a:p>
          <a:p>
            <a:pPr algn="ctr" defTabSz="914118" fontAlgn="auto">
              <a:spcBef>
                <a:spcPts val="0"/>
              </a:spcBef>
              <a:spcAft>
                <a:spcPts val="0"/>
              </a:spcAft>
              <a:defRPr/>
            </a:pPr>
            <a:r>
              <a:rPr lang="en-US" sz="3200" b="1" dirty="0" smtClean="0">
                <a:solidFill>
                  <a:srgbClr val="3366FF"/>
                </a:solidFill>
                <a:latin typeface="Calibri"/>
              </a:rPr>
              <a:t>Chevrolet </a:t>
            </a:r>
            <a:r>
              <a:rPr lang="en-US" sz="3200" b="1" dirty="0">
                <a:solidFill>
                  <a:srgbClr val="3366FF"/>
                </a:solidFill>
                <a:latin typeface="Calibri"/>
              </a:rPr>
              <a:t>Cruze</a:t>
            </a:r>
            <a:r>
              <a:rPr lang="en-US" sz="3200" b="1" dirty="0">
                <a:solidFill>
                  <a:srgbClr val="008000"/>
                </a:solidFill>
                <a:latin typeface="Calibri"/>
              </a:rPr>
              <a:t> </a:t>
            </a:r>
          </a:p>
          <a:p>
            <a:pPr algn="ctr" defTabSz="914118" fontAlgn="auto">
              <a:spcBef>
                <a:spcPts val="0"/>
              </a:spcBef>
              <a:spcAft>
                <a:spcPts val="0"/>
              </a:spcAft>
              <a:defRPr/>
            </a:pPr>
            <a:r>
              <a:rPr lang="en-US" sz="2800" dirty="0">
                <a:solidFill>
                  <a:srgbClr val="3366FF"/>
                </a:solidFill>
                <a:latin typeface="Calibri"/>
              </a:rPr>
              <a:t>Approved for use with </a:t>
            </a:r>
            <a:r>
              <a:rPr lang="en-US" sz="3200" b="1" dirty="0">
                <a:solidFill>
                  <a:srgbClr val="3366FF"/>
                </a:solidFill>
                <a:latin typeface="Calibri"/>
              </a:rPr>
              <a:t>B20</a:t>
            </a:r>
          </a:p>
          <a:p>
            <a:pPr algn="ctr" defTabSz="914118" fontAlgn="auto">
              <a:spcBef>
                <a:spcPts val="0"/>
              </a:spcBef>
              <a:spcAft>
                <a:spcPts val="0"/>
              </a:spcAft>
              <a:defRPr/>
            </a:pPr>
            <a:endParaRPr lang="en-US" sz="2800" b="1" dirty="0">
              <a:solidFill>
                <a:srgbClr val="008000"/>
              </a:solidFill>
              <a:latin typeface="Calibri"/>
            </a:endParaRPr>
          </a:p>
          <a:p>
            <a:pPr marL="457200" indent="-457200" defTabSz="914118" fontAlgn="auto">
              <a:spcBef>
                <a:spcPts val="0"/>
              </a:spcBef>
              <a:spcAft>
                <a:spcPts val="0"/>
              </a:spcAft>
              <a:buFont typeface="Arial"/>
              <a:buChar char="•"/>
              <a:defRPr/>
            </a:pPr>
            <a:r>
              <a:rPr lang="en-US" sz="2800" dirty="0">
                <a:solidFill>
                  <a:srgbClr val="000000"/>
                </a:solidFill>
                <a:latin typeface="Calibri"/>
              </a:rPr>
              <a:t>First light-duty diesel passenger car approved for use with B20 nationwide in U.S.</a:t>
            </a:r>
          </a:p>
        </p:txBody>
      </p:sp>
      <p:pic>
        <p:nvPicPr>
          <p:cNvPr id="102406" name="Picture 1" descr="Chevrolet-Logo_full.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01788" y="4954588"/>
            <a:ext cx="2032000"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5555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2" descr="GM logo with shad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1447800"/>
            <a:ext cx="11684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4" name="Picture 3" descr="2010 Chevy Silverado H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09800"/>
            <a:ext cx="34290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Picture 4" descr="2010 Chevy Express Cargo Va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343400"/>
            <a:ext cx="3505200" cy="233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6" name="Picture 5" descr="2010 GMC Sierra HD far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2133600"/>
            <a:ext cx="31242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7" name="Picture 6" descr="2010 GMC Savan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4495800"/>
            <a:ext cx="3124200"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8" name="Text Box 7"/>
          <p:cNvSpPr txBox="1">
            <a:spLocks noChangeArrowheads="1"/>
          </p:cNvSpPr>
          <p:nvPr/>
        </p:nvSpPr>
        <p:spPr bwMode="auto">
          <a:xfrm>
            <a:off x="152400" y="381000"/>
            <a:ext cx="8458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18" eaLnBrk="1" fontAlgn="auto" hangingPunct="1">
              <a:spcBef>
                <a:spcPts val="0"/>
              </a:spcBef>
              <a:spcAft>
                <a:spcPts val="0"/>
              </a:spcAft>
            </a:pPr>
            <a:r>
              <a:rPr lang="en-US" sz="3200" b="1" dirty="0">
                <a:solidFill>
                  <a:srgbClr val="3366FF"/>
                </a:solidFill>
                <a:latin typeface="Calibri"/>
                <a:cs typeface="Arial" charset="0"/>
              </a:rPr>
              <a:t>All 2011 MY and beyond GM </a:t>
            </a:r>
            <a:r>
              <a:rPr lang="en-US" sz="3200" b="1" dirty="0" smtClean="0">
                <a:solidFill>
                  <a:srgbClr val="3366FF"/>
                </a:solidFill>
                <a:latin typeface="Calibri"/>
                <a:cs typeface="Arial" charset="0"/>
              </a:rPr>
              <a:t>Heavy </a:t>
            </a:r>
            <a:r>
              <a:rPr lang="en-US" sz="3200" b="1" dirty="0">
                <a:solidFill>
                  <a:srgbClr val="3366FF"/>
                </a:solidFill>
                <a:latin typeface="Calibri"/>
                <a:cs typeface="Arial" charset="0"/>
              </a:rPr>
              <a:t>Duty Products </a:t>
            </a:r>
            <a:r>
              <a:rPr lang="en-US" sz="3200" b="1" dirty="0" smtClean="0">
                <a:solidFill>
                  <a:srgbClr val="3366FF"/>
                </a:solidFill>
                <a:latin typeface="Calibri"/>
                <a:cs typeface="Arial" charset="0"/>
              </a:rPr>
              <a:t>continue to be approved </a:t>
            </a:r>
            <a:r>
              <a:rPr lang="en-US" sz="3200" b="1" dirty="0">
                <a:solidFill>
                  <a:srgbClr val="3366FF"/>
                </a:solidFill>
                <a:latin typeface="Calibri"/>
                <a:cs typeface="Arial" charset="0"/>
              </a:rPr>
              <a:t>for </a:t>
            </a:r>
            <a:r>
              <a:rPr lang="en-US" sz="3200" b="1" dirty="0" smtClean="0">
                <a:solidFill>
                  <a:srgbClr val="3366FF"/>
                </a:solidFill>
                <a:latin typeface="Calibri"/>
                <a:cs typeface="Arial" charset="0"/>
              </a:rPr>
              <a:t>B20, and… </a:t>
            </a:r>
            <a:endParaRPr lang="en-US" sz="3200" b="1" dirty="0">
              <a:solidFill>
                <a:srgbClr val="3366FF"/>
              </a:solidFill>
              <a:latin typeface="Calibri"/>
              <a:cs typeface="Arial" charset="0"/>
            </a:endParaRPr>
          </a:p>
          <a:p>
            <a:pPr algn="ctr" defTabSz="914118" eaLnBrk="1" fontAlgn="auto" hangingPunct="1">
              <a:spcBef>
                <a:spcPts val="0"/>
              </a:spcBef>
              <a:spcAft>
                <a:spcPts val="0"/>
              </a:spcAft>
            </a:pPr>
            <a:r>
              <a:rPr lang="en-US" dirty="0">
                <a:solidFill>
                  <a:srgbClr val="3366FF"/>
                </a:solidFill>
              </a:rPr>
              <a:t>	</a:t>
            </a:r>
          </a:p>
        </p:txBody>
      </p:sp>
      <p:sp>
        <p:nvSpPr>
          <p:cNvPr id="100359" name="TextBox 9"/>
          <p:cNvSpPr txBox="1">
            <a:spLocks noChangeArrowheads="1"/>
          </p:cNvSpPr>
          <p:nvPr/>
        </p:nvSpPr>
        <p:spPr bwMode="auto">
          <a:xfrm>
            <a:off x="4038600" y="2743200"/>
            <a:ext cx="1371600" cy="4185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118" eaLnBrk="1" fontAlgn="auto" hangingPunct="1">
              <a:spcBef>
                <a:spcPts val="0"/>
              </a:spcBef>
              <a:spcAft>
                <a:spcPts val="0"/>
              </a:spcAft>
            </a:pPr>
            <a:r>
              <a:rPr lang="en-US" dirty="0">
                <a:solidFill>
                  <a:srgbClr val="3366FF"/>
                </a:solidFill>
              </a:rPr>
              <a:t> </a:t>
            </a:r>
            <a:r>
              <a:rPr lang="en-US" sz="2200" dirty="0">
                <a:solidFill>
                  <a:srgbClr val="008000"/>
                </a:solidFill>
                <a:latin typeface="Calibri"/>
                <a:cs typeface="Arial" charset="0"/>
              </a:rPr>
              <a:t>Chevrolet Silverado </a:t>
            </a:r>
          </a:p>
          <a:p>
            <a:pPr algn="ctr" defTabSz="914118" eaLnBrk="1" fontAlgn="auto" hangingPunct="1">
              <a:spcBef>
                <a:spcPts val="0"/>
              </a:spcBef>
              <a:spcAft>
                <a:spcPts val="0"/>
              </a:spcAft>
            </a:pPr>
            <a:endParaRPr lang="en-US" sz="2200" dirty="0">
              <a:solidFill>
                <a:srgbClr val="008000"/>
              </a:solidFill>
              <a:latin typeface="Calibri"/>
              <a:cs typeface="Arial" charset="0"/>
            </a:endParaRPr>
          </a:p>
          <a:p>
            <a:pPr algn="ctr" defTabSz="914118" eaLnBrk="1" fontAlgn="auto" hangingPunct="1">
              <a:spcBef>
                <a:spcPts val="0"/>
              </a:spcBef>
              <a:spcAft>
                <a:spcPts val="0"/>
              </a:spcAft>
            </a:pPr>
            <a:r>
              <a:rPr lang="en-US" sz="2200" dirty="0">
                <a:solidFill>
                  <a:srgbClr val="008000"/>
                </a:solidFill>
                <a:latin typeface="Calibri"/>
                <a:cs typeface="Arial" charset="0"/>
              </a:rPr>
              <a:t>GMC Sierra</a:t>
            </a:r>
          </a:p>
          <a:p>
            <a:pPr algn="ctr" defTabSz="914118" eaLnBrk="1" fontAlgn="auto" hangingPunct="1">
              <a:spcBef>
                <a:spcPts val="0"/>
              </a:spcBef>
              <a:spcAft>
                <a:spcPts val="0"/>
              </a:spcAft>
            </a:pPr>
            <a:r>
              <a:rPr lang="en-US" sz="2200" dirty="0">
                <a:solidFill>
                  <a:srgbClr val="008000"/>
                </a:solidFill>
                <a:latin typeface="Calibri"/>
                <a:cs typeface="Arial" charset="0"/>
              </a:rPr>
              <a:t>	     </a:t>
            </a:r>
          </a:p>
          <a:p>
            <a:pPr algn="ctr" defTabSz="914118" eaLnBrk="1" fontAlgn="auto" hangingPunct="1">
              <a:spcBef>
                <a:spcPts val="0"/>
              </a:spcBef>
              <a:spcAft>
                <a:spcPts val="0"/>
              </a:spcAft>
            </a:pPr>
            <a:r>
              <a:rPr lang="en-US" sz="2200" dirty="0">
                <a:solidFill>
                  <a:srgbClr val="008000"/>
                </a:solidFill>
                <a:latin typeface="Calibri"/>
                <a:cs typeface="Arial" charset="0"/>
              </a:rPr>
              <a:t> Chevrolet Express</a:t>
            </a:r>
          </a:p>
          <a:p>
            <a:pPr algn="ctr" defTabSz="914118" eaLnBrk="1" fontAlgn="auto" hangingPunct="1">
              <a:spcBef>
                <a:spcPts val="0"/>
              </a:spcBef>
              <a:spcAft>
                <a:spcPts val="0"/>
              </a:spcAft>
            </a:pPr>
            <a:endParaRPr lang="en-US" sz="2200" dirty="0">
              <a:solidFill>
                <a:srgbClr val="008000"/>
              </a:solidFill>
              <a:latin typeface="Calibri"/>
              <a:cs typeface="Arial" charset="0"/>
            </a:endParaRPr>
          </a:p>
          <a:p>
            <a:pPr algn="ctr" defTabSz="914118" eaLnBrk="1" fontAlgn="auto" hangingPunct="1">
              <a:spcBef>
                <a:spcPts val="0"/>
              </a:spcBef>
              <a:spcAft>
                <a:spcPts val="0"/>
              </a:spcAft>
            </a:pPr>
            <a:r>
              <a:rPr lang="en-US" sz="2200" dirty="0">
                <a:solidFill>
                  <a:srgbClr val="008000"/>
                </a:solidFill>
                <a:latin typeface="Calibri"/>
                <a:cs typeface="Arial" charset="0"/>
              </a:rPr>
              <a:t>GMC Savana</a:t>
            </a:r>
          </a:p>
          <a:p>
            <a:pPr algn="ctr" defTabSz="914118" fontAlgn="auto">
              <a:spcBef>
                <a:spcPts val="0"/>
              </a:spcBef>
              <a:spcAft>
                <a:spcPts val="0"/>
              </a:spcAft>
            </a:pPr>
            <a:endParaRPr lang="en-US" sz="2200" dirty="0">
              <a:solidFill>
                <a:srgbClr val="008000"/>
              </a:solidFill>
              <a:latin typeface="Calibri"/>
              <a:cs typeface="Arial" charset="0"/>
            </a:endParaRPr>
          </a:p>
        </p:txBody>
      </p:sp>
      <p:sp>
        <p:nvSpPr>
          <p:cNvPr id="10036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56A9DF8-82FA-CE47-A0DF-2237F87D57B6}" type="slidenum">
              <a:rPr lang="en-US" sz="1200">
                <a:solidFill>
                  <a:srgbClr val="898989"/>
                </a:solidFill>
                <a:latin typeface="Calibri" charset="0"/>
              </a:rPr>
              <a:pPr/>
              <a:t>27</a:t>
            </a:fld>
            <a:endParaRPr lang="en-US" sz="1200" dirty="0">
              <a:solidFill>
                <a:srgbClr val="898989"/>
              </a:solidFill>
              <a:latin typeface="Calibri" charset="0"/>
            </a:endParaRPr>
          </a:p>
        </p:txBody>
      </p:sp>
    </p:spTree>
    <p:extLst>
      <p:ext uri="{BB962C8B-B14F-4D97-AF65-F5344CB8AC3E}">
        <p14:creationId xmlns:p14="http://schemas.microsoft.com/office/powerpoint/2010/main" val="36824789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solidFill>
                  <a:srgbClr val="0000FF"/>
                </a:solidFill>
                <a:latin typeface="+mj-lt"/>
              </a:rPr>
              <a:t>New for 2016:</a:t>
            </a:r>
            <a:endParaRPr lang="en-US" b="1" dirty="0">
              <a:solidFill>
                <a:srgbClr val="0000FF"/>
              </a:solidFill>
              <a:latin typeface="+mj-lt"/>
            </a:endParaRPr>
          </a:p>
        </p:txBody>
      </p:sp>
      <p:pic>
        <p:nvPicPr>
          <p:cNvPr id="5" name="Content Placeholder 4" descr="2015-Chevrolet-Colorado-GMC-Canyon.jpg"/>
          <p:cNvPicPr>
            <a:picLocks noGrp="1" noChangeAspect="1"/>
          </p:cNvPicPr>
          <p:nvPr>
            <p:ph idx="1"/>
          </p:nvPr>
        </p:nvPicPr>
        <p:blipFill>
          <a:blip r:embed="rId3">
            <a:extLst>
              <a:ext uri="{28A0092B-C50C-407E-A947-70E740481C1C}">
                <a14:useLocalDpi xmlns:a14="http://schemas.microsoft.com/office/drawing/2010/main" val="0"/>
              </a:ext>
            </a:extLst>
          </a:blip>
          <a:srcRect t="779" b="779"/>
          <a:stretch>
            <a:fillRect/>
          </a:stretch>
        </p:blipFill>
        <p:spPr>
          <a:xfrm>
            <a:off x="457200" y="1524001"/>
            <a:ext cx="8001000" cy="4400242"/>
          </a:xfrm>
        </p:spPr>
      </p:pic>
      <p:sp>
        <p:nvSpPr>
          <p:cNvPr id="2" name="Slide Number Placeholder 1"/>
          <p:cNvSpPr>
            <a:spLocks noGrp="1"/>
          </p:cNvSpPr>
          <p:nvPr>
            <p:ph type="sldNum" sz="quarter" idx="12"/>
          </p:nvPr>
        </p:nvSpPr>
        <p:spPr/>
        <p:txBody>
          <a:bodyPr/>
          <a:lstStyle/>
          <a:p>
            <a:fld id="{512195E9-287B-4B70-8EF5-D16E32149FD9}" type="slidenum">
              <a:rPr lang="en-US" smtClean="0">
                <a:solidFill>
                  <a:prstClr val="black">
                    <a:tint val="75000"/>
                  </a:prstClr>
                </a:solidFill>
              </a:rPr>
              <a:pPr/>
              <a:t>28</a:t>
            </a:fld>
            <a:endParaRPr lang="en-US" dirty="0">
              <a:solidFill>
                <a:prstClr val="black">
                  <a:tint val="75000"/>
                </a:prstClr>
              </a:solidFill>
            </a:endParaRPr>
          </a:p>
        </p:txBody>
      </p:sp>
      <p:sp>
        <p:nvSpPr>
          <p:cNvPr id="6" name="TextBox 5"/>
          <p:cNvSpPr txBox="1"/>
          <p:nvPr/>
        </p:nvSpPr>
        <p:spPr>
          <a:xfrm>
            <a:off x="838200" y="5105400"/>
            <a:ext cx="3200400" cy="523220"/>
          </a:xfrm>
          <a:prstGeom prst="rect">
            <a:avLst/>
          </a:prstGeom>
          <a:noFill/>
        </p:spPr>
        <p:txBody>
          <a:bodyPr wrap="square" rtlCol="0">
            <a:spAutoFit/>
          </a:bodyPr>
          <a:lstStyle/>
          <a:p>
            <a:pPr algn="ctr" defTabSz="914118" fontAlgn="auto">
              <a:spcBef>
                <a:spcPts val="0"/>
              </a:spcBef>
              <a:spcAft>
                <a:spcPts val="0"/>
              </a:spcAft>
            </a:pPr>
            <a:r>
              <a:rPr lang="en-US" sz="2800" b="1" dirty="0" smtClean="0">
                <a:solidFill>
                  <a:srgbClr val="FFFF00"/>
                </a:solidFill>
                <a:latin typeface="Calibri"/>
              </a:rPr>
              <a:t>B20 Approved</a:t>
            </a:r>
            <a:endParaRPr lang="en-US" sz="2800" b="1" dirty="0">
              <a:solidFill>
                <a:srgbClr val="FFFF00"/>
              </a:solidFill>
              <a:latin typeface="Calibri"/>
            </a:endParaRPr>
          </a:p>
        </p:txBody>
      </p:sp>
      <p:sp>
        <p:nvSpPr>
          <p:cNvPr id="7" name="TextBox 6"/>
          <p:cNvSpPr txBox="1"/>
          <p:nvPr/>
        </p:nvSpPr>
        <p:spPr>
          <a:xfrm>
            <a:off x="4876800" y="5105400"/>
            <a:ext cx="3200400" cy="523220"/>
          </a:xfrm>
          <a:prstGeom prst="rect">
            <a:avLst/>
          </a:prstGeom>
          <a:noFill/>
        </p:spPr>
        <p:txBody>
          <a:bodyPr wrap="square" rtlCol="0">
            <a:spAutoFit/>
          </a:bodyPr>
          <a:lstStyle/>
          <a:p>
            <a:pPr algn="ctr" defTabSz="914118" fontAlgn="auto">
              <a:spcBef>
                <a:spcPts val="0"/>
              </a:spcBef>
              <a:spcAft>
                <a:spcPts val="0"/>
              </a:spcAft>
            </a:pPr>
            <a:r>
              <a:rPr lang="en-US" sz="2800" b="1" dirty="0" smtClean="0">
                <a:solidFill>
                  <a:srgbClr val="FFFF00"/>
                </a:solidFill>
                <a:latin typeface="Calibri"/>
              </a:rPr>
              <a:t>B20 Approved</a:t>
            </a:r>
            <a:endParaRPr lang="en-US" sz="2800" b="1" dirty="0">
              <a:solidFill>
                <a:srgbClr val="FFFF00"/>
              </a:solidFill>
              <a:latin typeface="Calibri"/>
            </a:endParaRPr>
          </a:p>
        </p:txBody>
      </p:sp>
    </p:spTree>
    <p:extLst>
      <p:ext uri="{BB962C8B-B14F-4D97-AF65-F5344CB8AC3E}">
        <p14:creationId xmlns:p14="http://schemas.microsoft.com/office/powerpoint/2010/main" val="418203974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Picture 2" descr="ford-logo-b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8975" y="914400"/>
            <a:ext cx="3375025" cy="168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58" name="Picture 3" descr="2011 Ford Super Duty2 _11_SD250_005_H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913" y="1974850"/>
            <a:ext cx="2894012"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59" name="Picture 4" descr="Ford 2011 PowerStroke_B20 compati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1238" y="2514600"/>
            <a:ext cx="3052762"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0" name="Text Box 5"/>
          <p:cNvSpPr txBox="1">
            <a:spLocks noChangeArrowheads="1"/>
          </p:cNvSpPr>
          <p:nvPr/>
        </p:nvSpPr>
        <p:spPr bwMode="auto">
          <a:xfrm>
            <a:off x="3581400" y="1524000"/>
            <a:ext cx="1874838" cy="517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118" eaLnBrk="1" fontAlgn="auto" hangingPunct="1">
              <a:spcBef>
                <a:spcPct val="50000"/>
              </a:spcBef>
              <a:spcAft>
                <a:spcPts val="0"/>
              </a:spcAft>
            </a:pPr>
            <a:r>
              <a:rPr lang="en-US" sz="2200" dirty="0">
                <a:solidFill>
                  <a:srgbClr val="008000"/>
                </a:solidFill>
                <a:latin typeface="Calibri"/>
                <a:cs typeface="Arial" charset="0"/>
              </a:rPr>
              <a:t>Ford approves B20 in all its 2011 MY and beyond </a:t>
            </a:r>
          </a:p>
          <a:p>
            <a:pPr algn="ctr" defTabSz="914118" eaLnBrk="1" fontAlgn="auto" hangingPunct="1">
              <a:spcBef>
                <a:spcPct val="50000"/>
              </a:spcBef>
              <a:spcAft>
                <a:spcPts val="0"/>
              </a:spcAft>
            </a:pPr>
            <a:r>
              <a:rPr lang="en-US" sz="2200" dirty="0">
                <a:solidFill>
                  <a:srgbClr val="008000"/>
                </a:solidFill>
                <a:latin typeface="Calibri"/>
                <a:cs typeface="Arial" charset="0"/>
              </a:rPr>
              <a:t>Class 2 - 5 Super Duty &amp;</a:t>
            </a:r>
          </a:p>
          <a:p>
            <a:pPr algn="ctr" defTabSz="914118" eaLnBrk="1" fontAlgn="auto" hangingPunct="1">
              <a:spcBef>
                <a:spcPct val="50000"/>
              </a:spcBef>
              <a:spcAft>
                <a:spcPts val="0"/>
              </a:spcAft>
            </a:pPr>
            <a:r>
              <a:rPr lang="en-US" sz="2200" dirty="0">
                <a:solidFill>
                  <a:srgbClr val="008000"/>
                </a:solidFill>
                <a:latin typeface="Calibri"/>
                <a:cs typeface="Arial" charset="0"/>
              </a:rPr>
              <a:t> Class 6,7 Medium Duty Trucks</a:t>
            </a:r>
          </a:p>
          <a:p>
            <a:pPr algn="ctr" defTabSz="914118" eaLnBrk="1" fontAlgn="auto" hangingPunct="1">
              <a:spcBef>
                <a:spcPct val="50000"/>
              </a:spcBef>
              <a:spcAft>
                <a:spcPts val="0"/>
              </a:spcAft>
            </a:pPr>
            <a:r>
              <a:rPr lang="en-US" sz="2200" b="1" dirty="0">
                <a:solidFill>
                  <a:srgbClr val="3366FF"/>
                </a:solidFill>
                <a:latin typeface="Calibri"/>
                <a:cs typeface="Arial" charset="0"/>
              </a:rPr>
              <a:t>And in the </a:t>
            </a:r>
            <a:r>
              <a:rPr lang="en-US" sz="2200" b="1" dirty="0" smtClean="0">
                <a:solidFill>
                  <a:srgbClr val="3366FF"/>
                </a:solidFill>
                <a:latin typeface="Calibri"/>
                <a:cs typeface="Arial" charset="0"/>
              </a:rPr>
              <a:t>2015 Ford </a:t>
            </a:r>
            <a:r>
              <a:rPr lang="en-US" sz="2200" b="1" dirty="0">
                <a:solidFill>
                  <a:srgbClr val="3366FF"/>
                </a:solidFill>
                <a:latin typeface="Calibri"/>
                <a:cs typeface="Arial" charset="0"/>
              </a:rPr>
              <a:t>Transit Van</a:t>
            </a:r>
          </a:p>
          <a:p>
            <a:pPr algn="ctr" defTabSz="914118" eaLnBrk="1" fontAlgn="auto" hangingPunct="1">
              <a:spcBef>
                <a:spcPct val="50000"/>
              </a:spcBef>
              <a:spcAft>
                <a:spcPts val="0"/>
              </a:spcAft>
            </a:pPr>
            <a:endParaRPr lang="en-US" sz="2200" dirty="0">
              <a:solidFill>
                <a:srgbClr val="008000"/>
              </a:solidFill>
              <a:cs typeface="Arial" charset="0"/>
            </a:endParaRPr>
          </a:p>
        </p:txBody>
      </p:sp>
      <p:sp>
        <p:nvSpPr>
          <p:cNvPr id="8" name="TextBox 7"/>
          <p:cNvSpPr txBox="1"/>
          <p:nvPr/>
        </p:nvSpPr>
        <p:spPr>
          <a:xfrm>
            <a:off x="457200" y="457200"/>
            <a:ext cx="6400800" cy="646327"/>
          </a:xfrm>
          <a:prstGeom prst="rect">
            <a:avLst/>
          </a:prstGeom>
          <a:noFill/>
        </p:spPr>
        <p:txBody>
          <a:bodyPr wrap="square" lIns="91435" tIns="45718" rIns="91435" bIns="45718">
            <a:spAutoFit/>
          </a:bodyPr>
          <a:lstStyle/>
          <a:p>
            <a:pPr defTabSz="914118" eaLnBrk="0" fontAlgn="auto" hangingPunct="0">
              <a:spcBef>
                <a:spcPts val="0"/>
              </a:spcBef>
              <a:spcAft>
                <a:spcPts val="0"/>
              </a:spcAft>
              <a:defRPr/>
            </a:pPr>
            <a:r>
              <a:rPr lang="en-US" sz="3600" b="1" dirty="0">
                <a:solidFill>
                  <a:srgbClr val="0000FF"/>
                </a:solidFill>
                <a:latin typeface="Calibri"/>
                <a:cs typeface="Arial"/>
              </a:rPr>
              <a:t>B20 </a:t>
            </a:r>
            <a:r>
              <a:rPr lang="en-US" sz="3600" b="1" dirty="0" smtClean="0">
                <a:solidFill>
                  <a:srgbClr val="0000FF"/>
                </a:solidFill>
                <a:latin typeface="Calibri"/>
                <a:cs typeface="Arial"/>
              </a:rPr>
              <a:t>Approved – Updates</a:t>
            </a:r>
            <a:endParaRPr lang="en-US" sz="3600" b="1" dirty="0">
              <a:solidFill>
                <a:srgbClr val="0000FF"/>
              </a:solidFill>
              <a:latin typeface="Calibri"/>
              <a:cs typeface="Arial"/>
            </a:endParaRPr>
          </a:p>
        </p:txBody>
      </p:sp>
      <p:pic>
        <p:nvPicPr>
          <p:cNvPr id="96262" name="Picture 14" descr="PreviewImage"/>
          <p:cNvPicPr>
            <a:picLocks noChangeAspect="1" noChangeArrowheads="1"/>
          </p:cNvPicPr>
          <p:nvPr/>
        </p:nvPicPr>
        <p:blipFill>
          <a:blip r:embed="rId6">
            <a:extLst>
              <a:ext uri="{28A0092B-C50C-407E-A947-70E740481C1C}">
                <a14:useLocalDpi xmlns:a14="http://schemas.microsoft.com/office/drawing/2010/main" val="0"/>
              </a:ext>
            </a:extLst>
          </a:blip>
          <a:srcRect l="7408" t="29630" r="12346" b="11111"/>
          <a:stretch>
            <a:fillRect/>
          </a:stretch>
        </p:blipFill>
        <p:spPr bwMode="auto">
          <a:xfrm>
            <a:off x="6046788" y="4495800"/>
            <a:ext cx="3097212" cy="17145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626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05C2277-E4D3-F941-8E07-73488CA51F94}" type="slidenum">
              <a:rPr lang="en-US" sz="1200">
                <a:solidFill>
                  <a:srgbClr val="898989"/>
                </a:solidFill>
                <a:latin typeface="Calibri" charset="0"/>
              </a:rPr>
              <a:pPr/>
              <a:t>29</a:t>
            </a:fld>
            <a:endParaRPr lang="en-US" sz="1200" dirty="0">
              <a:solidFill>
                <a:srgbClr val="898989"/>
              </a:solidFill>
              <a:latin typeface="Calibri" charset="0"/>
            </a:endParaRPr>
          </a:p>
        </p:txBody>
      </p:sp>
      <p:pic>
        <p:nvPicPr>
          <p:cNvPr id="96264" name="Picture 1" descr="2014 Ford Transit van.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 y="4343400"/>
            <a:ext cx="3586162"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6954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89182"/>
            <a:ext cx="2816579" cy="4743532"/>
          </a:xfrm>
        </p:spPr>
        <p:txBody>
          <a:bodyPr/>
          <a:lstStyle/>
          <a:p>
            <a:pPr>
              <a:defRPr/>
            </a:pPr>
            <a:r>
              <a:rPr lang="en-US" dirty="0" smtClean="0">
                <a:hlinkClick r:id="rId3"/>
              </a:rPr>
              <a:t>Mike Rowe – Ford B20 </a:t>
            </a:r>
            <a:r>
              <a:rPr lang="en-US" dirty="0" smtClean="0">
                <a:hlinkClick r:id="rId3"/>
              </a:rPr>
              <a:t>Video</a:t>
            </a:r>
            <a:r>
              <a:rPr lang="en-US" dirty="0" smtClean="0"/>
              <a:t/>
            </a:r>
            <a:br>
              <a:rPr lang="en-US" dirty="0" smtClean="0"/>
            </a:br>
            <a:r>
              <a:rPr lang="en-US" dirty="0"/>
              <a:t/>
            </a:r>
            <a:br>
              <a:rPr lang="en-US" dirty="0"/>
            </a:br>
            <a:r>
              <a:rPr lang="en-US" dirty="0" smtClean="0"/>
              <a:t>Click photo or link in presentation mode to watch video!</a:t>
            </a:r>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14746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20B07FA-5BAD-442E-86AC-A9F140073A65}" type="slidenum">
              <a:rPr lang="en-US" altLang="en-US" smtClean="0">
                <a:solidFill>
                  <a:srgbClr val="FFFFFF"/>
                </a:solidFill>
              </a:rPr>
              <a:pPr fontAlgn="base">
                <a:spcBef>
                  <a:spcPct val="0"/>
                </a:spcBef>
                <a:spcAft>
                  <a:spcPct val="0"/>
                </a:spcAft>
              </a:pPr>
              <a:t>30</a:t>
            </a:fld>
            <a:endParaRPr lang="en-US" altLang="en-US" smtClean="0">
              <a:solidFill>
                <a:srgbClr val="FFFFFF"/>
              </a:solidFill>
            </a:endParaRPr>
          </a:p>
        </p:txBody>
      </p:sp>
      <p:pic>
        <p:nvPicPr>
          <p:cNvPr id="4" name="Picture 3">
            <a:hlinkClick r:id="rId3"/>
          </p:cNvPr>
          <p:cNvPicPr>
            <a:picLocks noChangeAspect="1"/>
          </p:cNvPicPr>
          <p:nvPr/>
        </p:nvPicPr>
        <p:blipFill>
          <a:blip r:embed="rId4"/>
          <a:stretch>
            <a:fillRect/>
          </a:stretch>
        </p:blipFill>
        <p:spPr>
          <a:xfrm>
            <a:off x="3197579" y="288636"/>
            <a:ext cx="5652012" cy="540673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OEM Warranty Status:  B20</a:t>
            </a:r>
            <a:endParaRPr lang="en-US" dirty="0"/>
          </a:p>
        </p:txBody>
      </p:sp>
      <p:sp>
        <p:nvSpPr>
          <p:cNvPr id="5" name="Content Placeholder 4"/>
          <p:cNvSpPr>
            <a:spLocks noGrp="1"/>
          </p:cNvSpPr>
          <p:nvPr>
            <p:ph sz="half" idx="1"/>
          </p:nvPr>
        </p:nvSpPr>
        <p:spPr>
          <a:xfrm>
            <a:off x="457199" y="1600206"/>
            <a:ext cx="4225159" cy="4756150"/>
          </a:xfrm>
        </p:spPr>
        <p:txBody>
          <a:bodyPr>
            <a:normAutofit fontScale="62500" lnSpcReduction="20000"/>
          </a:bodyPr>
          <a:lstStyle/>
          <a:p>
            <a:r>
              <a:rPr lang="en-US" dirty="0"/>
              <a:t>Arctic Cat (2006) </a:t>
            </a:r>
          </a:p>
          <a:p>
            <a:r>
              <a:rPr lang="en-US" dirty="0"/>
              <a:t>Buhler (2007)</a:t>
            </a:r>
          </a:p>
          <a:p>
            <a:r>
              <a:rPr lang="en-US" dirty="0"/>
              <a:t>Caterpillar (All model years)</a:t>
            </a:r>
          </a:p>
          <a:p>
            <a:r>
              <a:rPr lang="en-US" dirty="0"/>
              <a:t>Chrysler–Ram (2007) &amp; </a:t>
            </a:r>
            <a:r>
              <a:rPr lang="en-US" dirty="0" smtClean="0"/>
              <a:t>Jeep (</a:t>
            </a:r>
            <a:r>
              <a:rPr lang="en-US" dirty="0"/>
              <a:t>2013) </a:t>
            </a:r>
          </a:p>
          <a:p>
            <a:r>
              <a:rPr lang="en-US" dirty="0"/>
              <a:t>Cummins (</a:t>
            </a:r>
            <a:r>
              <a:rPr lang="en-US" dirty="0" smtClean="0"/>
              <a:t>2002)</a:t>
            </a:r>
          </a:p>
          <a:p>
            <a:r>
              <a:rPr lang="en-US" dirty="0" smtClean="0"/>
              <a:t>Detroit Diesel (2012)</a:t>
            </a:r>
          </a:p>
          <a:p>
            <a:r>
              <a:rPr lang="en-US" dirty="0" smtClean="0"/>
              <a:t>Freightliner Custom Chassis (2012)</a:t>
            </a:r>
          </a:p>
          <a:p>
            <a:r>
              <a:rPr lang="en-US" dirty="0" smtClean="0"/>
              <a:t>Thomas </a:t>
            </a:r>
            <a:r>
              <a:rPr lang="en-US" dirty="0"/>
              <a:t>Built </a:t>
            </a:r>
            <a:r>
              <a:rPr lang="en-US" dirty="0" smtClean="0"/>
              <a:t>Buses (2012)</a:t>
            </a:r>
          </a:p>
          <a:p>
            <a:r>
              <a:rPr lang="en-US" dirty="0" smtClean="0"/>
              <a:t>Western Star (2012)*</a:t>
            </a:r>
            <a:endParaRPr lang="en-US" dirty="0"/>
          </a:p>
          <a:p>
            <a:r>
              <a:rPr lang="en-US" dirty="0" err="1" smtClean="0"/>
              <a:t>Frightliner</a:t>
            </a:r>
            <a:r>
              <a:rPr lang="en-US" dirty="0" smtClean="0"/>
              <a:t> (2012)*</a:t>
            </a:r>
          </a:p>
          <a:p>
            <a:r>
              <a:rPr lang="en-US" dirty="0" err="1" smtClean="0"/>
              <a:t>Peterbilt</a:t>
            </a:r>
            <a:r>
              <a:rPr lang="en-US" dirty="0" smtClean="0"/>
              <a:t> (2012)*</a:t>
            </a:r>
          </a:p>
          <a:p>
            <a:r>
              <a:rPr lang="en-US" dirty="0" smtClean="0"/>
              <a:t>Kenworth (2012)*</a:t>
            </a:r>
          </a:p>
          <a:p>
            <a:r>
              <a:rPr lang="en-US" dirty="0" smtClean="0"/>
              <a:t>Ferris </a:t>
            </a:r>
            <a:r>
              <a:rPr lang="en-US" dirty="0"/>
              <a:t>(2011)</a:t>
            </a:r>
          </a:p>
          <a:p>
            <a:r>
              <a:rPr lang="en-US" dirty="0"/>
              <a:t>Ford (2011) </a:t>
            </a:r>
          </a:p>
          <a:p>
            <a:r>
              <a:rPr lang="en-US" dirty="0"/>
              <a:t>GMC &amp; Chevrolet (2011 all; SEO available since 2007)</a:t>
            </a:r>
          </a:p>
          <a:p>
            <a:r>
              <a:rPr lang="en-US" dirty="0"/>
              <a:t>HDT USA Motorcycles (2008) </a:t>
            </a:r>
          </a:p>
          <a:p>
            <a:endParaRPr lang="en-US" dirty="0"/>
          </a:p>
        </p:txBody>
      </p:sp>
      <p:sp>
        <p:nvSpPr>
          <p:cNvPr id="6" name="Content Placeholder 5"/>
          <p:cNvSpPr>
            <a:spLocks noGrp="1"/>
          </p:cNvSpPr>
          <p:nvPr>
            <p:ph sz="half" idx="2"/>
          </p:nvPr>
        </p:nvSpPr>
        <p:spPr>
          <a:xfrm>
            <a:off x="4855778" y="1600206"/>
            <a:ext cx="3831021" cy="4525963"/>
          </a:xfrm>
        </p:spPr>
        <p:txBody>
          <a:bodyPr>
            <a:normAutofit fontScale="62500" lnSpcReduction="20000"/>
          </a:bodyPr>
          <a:lstStyle/>
          <a:p>
            <a:r>
              <a:rPr lang="en-US" dirty="0" smtClean="0"/>
              <a:t>Hino </a:t>
            </a:r>
            <a:r>
              <a:rPr lang="en-US" dirty="0"/>
              <a:t>Trucks (2011) </a:t>
            </a:r>
          </a:p>
          <a:p>
            <a:r>
              <a:rPr lang="en-US" dirty="0"/>
              <a:t>Navistar-  International/</a:t>
            </a:r>
            <a:r>
              <a:rPr lang="en-US" dirty="0" err="1"/>
              <a:t>MaxxForce</a:t>
            </a:r>
            <a:r>
              <a:rPr lang="en-US" dirty="0"/>
              <a:t> </a:t>
            </a:r>
            <a:r>
              <a:rPr lang="en-US" dirty="0" smtClean="0"/>
              <a:t>(</a:t>
            </a:r>
            <a:r>
              <a:rPr lang="en-US" dirty="0"/>
              <a:t>2007)</a:t>
            </a:r>
          </a:p>
          <a:p>
            <a:r>
              <a:rPr lang="en-US" dirty="0"/>
              <a:t>IC Bus (2007)</a:t>
            </a:r>
          </a:p>
          <a:p>
            <a:r>
              <a:rPr lang="en-US" dirty="0"/>
              <a:t>Isuzu Commercial Trucks (2011) </a:t>
            </a:r>
          </a:p>
          <a:p>
            <a:r>
              <a:rPr lang="en-US" dirty="0"/>
              <a:t>John Deere (2004)</a:t>
            </a:r>
          </a:p>
          <a:p>
            <a:r>
              <a:rPr lang="en-US" dirty="0"/>
              <a:t>Kubota (2006)</a:t>
            </a:r>
          </a:p>
          <a:p>
            <a:r>
              <a:rPr lang="en-US" dirty="0"/>
              <a:t>Mack (EPA2007 &amp; EPA 2010 models) </a:t>
            </a:r>
          </a:p>
          <a:p>
            <a:r>
              <a:rPr lang="en-US" dirty="0"/>
              <a:t>Monaco RV (2007) </a:t>
            </a:r>
          </a:p>
          <a:p>
            <a:r>
              <a:rPr lang="en-US" dirty="0"/>
              <a:t>Perkins (2008) </a:t>
            </a:r>
          </a:p>
          <a:p>
            <a:r>
              <a:rPr lang="en-US" dirty="0" err="1"/>
              <a:t>Tomcar</a:t>
            </a:r>
            <a:r>
              <a:rPr lang="en-US" dirty="0"/>
              <a:t> (2008) </a:t>
            </a:r>
          </a:p>
          <a:p>
            <a:r>
              <a:rPr lang="en-US" dirty="0"/>
              <a:t>Toro (2008; SEO kits for &lt;2008) </a:t>
            </a:r>
          </a:p>
          <a:p>
            <a:r>
              <a:rPr lang="en-US" dirty="0"/>
              <a:t>Volvo Trucks (EPA 2010 models) </a:t>
            </a:r>
          </a:p>
          <a:p>
            <a:r>
              <a:rPr lang="en-US" dirty="0"/>
              <a:t>Workhorse (2007) </a:t>
            </a:r>
          </a:p>
          <a:p>
            <a:r>
              <a:rPr lang="en-US" dirty="0" err="1"/>
              <a:t>Yanmar</a:t>
            </a:r>
            <a:r>
              <a:rPr lang="en-US" dirty="0"/>
              <a:t> (2011)</a:t>
            </a:r>
          </a:p>
          <a:p>
            <a:endParaRPr lang="en-US" dirty="0"/>
          </a:p>
        </p:txBody>
      </p:sp>
      <p:sp>
        <p:nvSpPr>
          <p:cNvPr id="3" name="Slide Number Placeholder 2"/>
          <p:cNvSpPr>
            <a:spLocks noGrp="1"/>
          </p:cNvSpPr>
          <p:nvPr>
            <p:ph type="sldNum" sz="quarter" idx="12"/>
          </p:nvPr>
        </p:nvSpPr>
        <p:spPr/>
        <p:txBody>
          <a:bodyPr/>
          <a:lstStyle/>
          <a:p>
            <a:fld id="{512195E9-287B-4B70-8EF5-D16E32149FD9}" type="slidenum">
              <a:rPr lang="en-US" smtClean="0">
                <a:solidFill>
                  <a:prstClr val="black">
                    <a:tint val="75000"/>
                  </a:prstClr>
                </a:solidFill>
              </a:rPr>
              <a:pPr/>
              <a:t>31</a:t>
            </a:fld>
            <a:endParaRPr lang="en-US">
              <a:solidFill>
                <a:prstClr val="black">
                  <a:tint val="75000"/>
                </a:prstClr>
              </a:solidFill>
            </a:endParaRPr>
          </a:p>
        </p:txBody>
      </p:sp>
      <p:sp>
        <p:nvSpPr>
          <p:cNvPr id="2" name="TextBox 1"/>
          <p:cNvSpPr txBox="1"/>
          <p:nvPr/>
        </p:nvSpPr>
        <p:spPr>
          <a:xfrm>
            <a:off x="4855778" y="6126169"/>
            <a:ext cx="2783272" cy="369332"/>
          </a:xfrm>
          <a:prstGeom prst="rect">
            <a:avLst/>
          </a:prstGeom>
          <a:noFill/>
        </p:spPr>
        <p:txBody>
          <a:bodyPr wrap="square" rtlCol="0">
            <a:spAutoFit/>
          </a:bodyPr>
          <a:lstStyle/>
          <a:p>
            <a:r>
              <a:rPr lang="en-US" dirty="0" smtClean="0"/>
              <a:t>*with Cummins Engines</a:t>
            </a:r>
          </a:p>
        </p:txBody>
      </p:sp>
    </p:spTree>
    <p:extLst>
      <p:ext uri="{BB962C8B-B14F-4D97-AF65-F5344CB8AC3E}">
        <p14:creationId xmlns:p14="http://schemas.microsoft.com/office/powerpoint/2010/main" val="322206883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OEM Warranty Status</a:t>
            </a:r>
            <a:endParaRPr lang="en-US" dirty="0"/>
          </a:p>
        </p:txBody>
      </p:sp>
      <p:sp>
        <p:nvSpPr>
          <p:cNvPr id="5" name="Content Placeholder 4"/>
          <p:cNvSpPr>
            <a:spLocks noGrp="1"/>
          </p:cNvSpPr>
          <p:nvPr>
            <p:ph sz="half" idx="1"/>
          </p:nvPr>
        </p:nvSpPr>
        <p:spPr/>
        <p:txBody>
          <a:bodyPr>
            <a:normAutofit fontScale="85000" lnSpcReduction="20000"/>
          </a:bodyPr>
          <a:lstStyle/>
          <a:p>
            <a:pPr marL="0" indent="0">
              <a:buNone/>
            </a:pPr>
            <a:r>
              <a:rPr lang="en-US" dirty="0" smtClean="0"/>
              <a:t>B100 Support:</a:t>
            </a:r>
          </a:p>
          <a:p>
            <a:pPr marL="0" indent="0">
              <a:buNone/>
            </a:pPr>
            <a:endParaRPr lang="en-US" dirty="0" smtClean="0"/>
          </a:p>
          <a:p>
            <a:r>
              <a:rPr lang="en-US" dirty="0" err="1"/>
              <a:t>CaseIH</a:t>
            </a:r>
            <a:r>
              <a:rPr lang="en-US" dirty="0"/>
              <a:t> (2007) </a:t>
            </a:r>
          </a:p>
          <a:p>
            <a:r>
              <a:rPr lang="en-US" dirty="0" err="1"/>
              <a:t>Deutz</a:t>
            </a:r>
            <a:r>
              <a:rPr lang="en-US" dirty="0"/>
              <a:t> AG (2012)</a:t>
            </a:r>
          </a:p>
          <a:p>
            <a:r>
              <a:rPr lang="en-US" dirty="0"/>
              <a:t>Fairbanks Morse (2007)</a:t>
            </a:r>
          </a:p>
          <a:p>
            <a:r>
              <a:rPr lang="en-US" dirty="0"/>
              <a:t>New Holland (2007)</a:t>
            </a:r>
          </a:p>
          <a:p>
            <a:endParaRPr lang="en-US" dirty="0"/>
          </a:p>
        </p:txBody>
      </p:sp>
      <p:sp>
        <p:nvSpPr>
          <p:cNvPr id="6" name="Content Placeholder 5"/>
          <p:cNvSpPr>
            <a:spLocks noGrp="1"/>
          </p:cNvSpPr>
          <p:nvPr>
            <p:ph sz="half" idx="2"/>
          </p:nvPr>
        </p:nvSpPr>
        <p:spPr>
          <a:xfrm>
            <a:off x="4191000" y="1600206"/>
            <a:ext cx="4667250" cy="4525963"/>
          </a:xfrm>
        </p:spPr>
        <p:txBody>
          <a:bodyPr>
            <a:normAutofit fontScale="85000" lnSpcReduction="20000"/>
          </a:bodyPr>
          <a:lstStyle/>
          <a:p>
            <a:pPr marL="0" indent="0">
              <a:buNone/>
            </a:pPr>
            <a:r>
              <a:rPr lang="en-US" dirty="0" smtClean="0"/>
              <a:t>B5 Support:</a:t>
            </a:r>
          </a:p>
          <a:p>
            <a:r>
              <a:rPr lang="en-US" dirty="0"/>
              <a:t>Audi (</a:t>
            </a:r>
            <a:r>
              <a:rPr lang="en-US" dirty="0" smtClean="0"/>
              <a:t>Allow up to B20 in IL/MN in 2009 – 2015 models)</a:t>
            </a:r>
            <a:endParaRPr lang="en-US" dirty="0"/>
          </a:p>
          <a:p>
            <a:r>
              <a:rPr lang="en-US" dirty="0"/>
              <a:t>BMW</a:t>
            </a:r>
          </a:p>
          <a:p>
            <a:r>
              <a:rPr lang="en-US" dirty="0"/>
              <a:t>Hustler Turf Equipment</a:t>
            </a:r>
          </a:p>
          <a:p>
            <a:r>
              <a:rPr lang="en-US" dirty="0"/>
              <a:t>Mercedes Benz </a:t>
            </a:r>
            <a:r>
              <a:rPr lang="en-US" dirty="0" smtClean="0"/>
              <a:t>(See brochure for blends over B5)</a:t>
            </a:r>
            <a:endParaRPr lang="en-US" dirty="0"/>
          </a:p>
          <a:p>
            <a:r>
              <a:rPr lang="en-US" dirty="0"/>
              <a:t>Mitsubishi Fuso</a:t>
            </a:r>
          </a:p>
          <a:p>
            <a:r>
              <a:rPr lang="en-US" dirty="0"/>
              <a:t>Volkswagen (Allow up to B20 in </a:t>
            </a:r>
            <a:r>
              <a:rPr lang="en-US" dirty="0" smtClean="0"/>
              <a:t>IL/MN </a:t>
            </a:r>
            <a:r>
              <a:rPr lang="en-US" dirty="0"/>
              <a:t>in </a:t>
            </a:r>
            <a:r>
              <a:rPr lang="en-US" dirty="0" smtClean="0"/>
              <a:t>2009-2015 </a:t>
            </a:r>
            <a:r>
              <a:rPr lang="en-US" dirty="0"/>
              <a:t>models)</a:t>
            </a:r>
          </a:p>
          <a:p>
            <a:r>
              <a:rPr lang="en-US" dirty="0"/>
              <a:t>PACCAR Including: </a:t>
            </a:r>
            <a:r>
              <a:rPr lang="en-US" dirty="0" smtClean="0"/>
              <a:t>Kenworth/</a:t>
            </a:r>
            <a:r>
              <a:rPr lang="en-US" dirty="0" err="1" smtClean="0"/>
              <a:t>Peterbilt</a:t>
            </a:r>
            <a:r>
              <a:rPr lang="en-US" dirty="0" smtClean="0"/>
              <a:t> w/ Paccar Engines</a:t>
            </a:r>
            <a:endParaRPr lang="en-US" dirty="0"/>
          </a:p>
          <a:p>
            <a:endParaRPr lang="en-US" dirty="0"/>
          </a:p>
        </p:txBody>
      </p:sp>
      <p:sp>
        <p:nvSpPr>
          <p:cNvPr id="3" name="Slide Number Placeholder 2"/>
          <p:cNvSpPr>
            <a:spLocks noGrp="1"/>
          </p:cNvSpPr>
          <p:nvPr>
            <p:ph type="sldNum" sz="quarter" idx="12"/>
          </p:nvPr>
        </p:nvSpPr>
        <p:spPr/>
        <p:txBody>
          <a:bodyPr/>
          <a:lstStyle/>
          <a:p>
            <a:fld id="{512195E9-287B-4B70-8EF5-D16E32149FD9}" type="slidenum">
              <a:rPr lang="en-US" smtClean="0">
                <a:solidFill>
                  <a:prstClr val="black">
                    <a:tint val="75000"/>
                  </a:prstClr>
                </a:solidFill>
              </a:rPr>
              <a:pPr/>
              <a:t>32</a:t>
            </a:fld>
            <a:endParaRPr lang="en-US">
              <a:solidFill>
                <a:prstClr val="black">
                  <a:tint val="75000"/>
                </a:prstClr>
              </a:solidFill>
            </a:endParaRPr>
          </a:p>
        </p:txBody>
      </p:sp>
    </p:spTree>
    <p:extLst>
      <p:ext uri="{BB962C8B-B14F-4D97-AF65-F5344CB8AC3E}">
        <p14:creationId xmlns:p14="http://schemas.microsoft.com/office/powerpoint/2010/main" val="12489587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228600" y="457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endParaRPr lang="en-US" altLang="en-US"/>
          </a:p>
        </p:txBody>
      </p:sp>
      <p:sp>
        <p:nvSpPr>
          <p:cNvPr id="148483" name="Rectangle 3"/>
          <p:cNvSpPr>
            <a:spLocks noChangeArrowheads="1"/>
          </p:cNvSpPr>
          <p:nvPr/>
        </p:nvSpPr>
        <p:spPr bwMode="auto">
          <a:xfrm>
            <a:off x="685800" y="2514600"/>
            <a:ext cx="7772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nSpc>
                <a:spcPct val="80000"/>
              </a:lnSpc>
            </a:pPr>
            <a:endParaRPr lang="en-US" altLang="en-US"/>
          </a:p>
        </p:txBody>
      </p:sp>
      <p:pic>
        <p:nvPicPr>
          <p:cNvPr id="148484" name="Picture 4" descr="BS01628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282700"/>
            <a:ext cx="25685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5"/>
          <p:cNvSpPr>
            <a:spLocks noGrp="1" noChangeArrowheads="1"/>
          </p:cNvSpPr>
          <p:nvPr>
            <p:ph type="title"/>
          </p:nvPr>
        </p:nvSpPr>
        <p:spPr>
          <a:xfrm>
            <a:off x="4343400" y="165100"/>
            <a:ext cx="4648200" cy="609600"/>
          </a:xfrm>
        </p:spPr>
        <p:txBody>
          <a:bodyPr/>
          <a:lstStyle/>
          <a:p>
            <a:pPr eaLnBrk="1" hangingPunct="1">
              <a:defRPr/>
            </a:pPr>
            <a:r>
              <a:rPr lang="en-US">
                <a:latin typeface="Calibri" charset="0"/>
              </a:rPr>
              <a:t>Biodiesel Resources</a:t>
            </a:r>
          </a:p>
        </p:txBody>
      </p:sp>
      <p:sp>
        <p:nvSpPr>
          <p:cNvPr id="148486" name="Rectangle 6"/>
          <p:cNvSpPr>
            <a:spLocks noChangeArrowheads="1"/>
          </p:cNvSpPr>
          <p:nvPr/>
        </p:nvSpPr>
        <p:spPr bwMode="auto">
          <a:xfrm>
            <a:off x="190500" y="1022350"/>
            <a:ext cx="6629400" cy="487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nSpc>
                <a:spcPct val="90000"/>
              </a:lnSpc>
              <a:spcBef>
                <a:spcPct val="50000"/>
              </a:spcBef>
              <a:buFont typeface="Wingdings" pitchFamily="2" charset="2"/>
              <a:buChar char="Ø"/>
            </a:pPr>
            <a:r>
              <a:rPr lang="en-US" altLang="en-US" sz="2800" b="1" dirty="0">
                <a:solidFill>
                  <a:srgbClr val="335B74"/>
                </a:solidFill>
                <a:cs typeface="Tahoma" pitchFamily="34" charset="0"/>
              </a:rPr>
              <a:t>www.biodiesel.org</a:t>
            </a:r>
          </a:p>
          <a:p>
            <a:pPr lvl="1">
              <a:lnSpc>
                <a:spcPct val="90000"/>
              </a:lnSpc>
              <a:spcBef>
                <a:spcPct val="50000"/>
              </a:spcBef>
              <a:buFont typeface="Arial" pitchFamily="34" charset="0"/>
              <a:buChar char="•"/>
            </a:pPr>
            <a:r>
              <a:rPr lang="en-US" altLang="en-US" dirty="0">
                <a:solidFill>
                  <a:srgbClr val="335B74"/>
                </a:solidFill>
                <a:cs typeface="Tahoma" pitchFamily="34" charset="0"/>
              </a:rPr>
              <a:t>Biodiesel Training Toolkit </a:t>
            </a:r>
          </a:p>
          <a:p>
            <a:pPr lvl="1">
              <a:lnSpc>
                <a:spcPct val="90000"/>
              </a:lnSpc>
              <a:spcBef>
                <a:spcPct val="50000"/>
              </a:spcBef>
              <a:buFont typeface="Arial" pitchFamily="34" charset="0"/>
              <a:buChar char="•"/>
            </a:pPr>
            <a:r>
              <a:rPr lang="en-US" altLang="en-US" dirty="0">
                <a:solidFill>
                  <a:srgbClr val="335B74"/>
                </a:solidFill>
                <a:cs typeface="Tahoma" pitchFamily="34" charset="0"/>
              </a:rPr>
              <a:t>News Releases &amp; Information Resources</a:t>
            </a:r>
          </a:p>
          <a:p>
            <a:pPr lvl="1">
              <a:lnSpc>
                <a:spcPct val="90000"/>
              </a:lnSpc>
              <a:spcBef>
                <a:spcPct val="50000"/>
              </a:spcBef>
              <a:buFont typeface="Arial" pitchFamily="34" charset="0"/>
              <a:buChar char="•"/>
            </a:pPr>
            <a:r>
              <a:rPr lang="en-US" altLang="en-US" dirty="0">
                <a:solidFill>
                  <a:srgbClr val="335B74"/>
                </a:solidFill>
                <a:cs typeface="Tahoma" pitchFamily="34" charset="0"/>
              </a:rPr>
              <a:t>Technical Library, Spec Sheets &amp; Videos</a:t>
            </a:r>
          </a:p>
          <a:p>
            <a:pPr lvl="1">
              <a:lnSpc>
                <a:spcPct val="90000"/>
              </a:lnSpc>
              <a:spcBef>
                <a:spcPct val="50000"/>
              </a:spcBef>
              <a:buFont typeface="Arial" pitchFamily="34" charset="0"/>
              <a:buChar char="•"/>
            </a:pPr>
            <a:r>
              <a:rPr lang="en-US" altLang="en-US" dirty="0">
                <a:solidFill>
                  <a:srgbClr val="335B74"/>
                </a:solidFill>
                <a:cs typeface="Tahoma" pitchFamily="34" charset="0"/>
              </a:rPr>
              <a:t>OEM Warranty Positions on Biodiesel</a:t>
            </a:r>
          </a:p>
          <a:p>
            <a:pPr lvl="1">
              <a:lnSpc>
                <a:spcPct val="90000"/>
              </a:lnSpc>
              <a:spcBef>
                <a:spcPct val="50000"/>
              </a:spcBef>
              <a:buFont typeface="Arial" pitchFamily="34" charset="0"/>
              <a:buChar char="•"/>
            </a:pPr>
            <a:r>
              <a:rPr lang="en-US" altLang="en-US" dirty="0">
                <a:solidFill>
                  <a:srgbClr val="335B74"/>
                </a:solidFill>
                <a:cs typeface="Tahoma" pitchFamily="34" charset="0"/>
              </a:rPr>
              <a:t> U.S. Diesel Vehicle List</a:t>
            </a:r>
          </a:p>
          <a:p>
            <a:pPr>
              <a:lnSpc>
                <a:spcPct val="90000"/>
              </a:lnSpc>
              <a:spcBef>
                <a:spcPct val="50000"/>
              </a:spcBef>
              <a:buFont typeface="Wingdings" pitchFamily="2" charset="2"/>
              <a:buChar char="Ø"/>
            </a:pPr>
            <a:r>
              <a:rPr lang="en-US" altLang="en-US" sz="2800" b="1" dirty="0">
                <a:solidFill>
                  <a:srgbClr val="335B74"/>
                </a:solidFill>
                <a:cs typeface="Tahoma" pitchFamily="34" charset="0"/>
              </a:rPr>
              <a:t>www.BQ-9000.org</a:t>
            </a:r>
            <a:r>
              <a:rPr lang="en-US" altLang="en-US" sz="3200" dirty="0">
                <a:solidFill>
                  <a:srgbClr val="335B74"/>
                </a:solidFill>
                <a:cs typeface="Tahoma" pitchFamily="34" charset="0"/>
              </a:rPr>
              <a:t> </a:t>
            </a:r>
          </a:p>
          <a:p>
            <a:pPr lvl="1">
              <a:lnSpc>
                <a:spcPct val="90000"/>
              </a:lnSpc>
              <a:spcBef>
                <a:spcPct val="50000"/>
              </a:spcBef>
              <a:buFont typeface="Arial" pitchFamily="34" charset="0"/>
              <a:buChar char="•"/>
            </a:pPr>
            <a:r>
              <a:rPr lang="en-US" altLang="en-US" dirty="0">
                <a:solidFill>
                  <a:srgbClr val="335B74"/>
                </a:solidFill>
                <a:cs typeface="Tahoma" pitchFamily="34" charset="0"/>
              </a:rPr>
              <a:t>Listing of BQ-9000 Certified Companies</a:t>
            </a:r>
          </a:p>
          <a:p>
            <a:pPr>
              <a:lnSpc>
                <a:spcPct val="90000"/>
              </a:lnSpc>
              <a:spcBef>
                <a:spcPct val="50000"/>
              </a:spcBef>
              <a:buFont typeface="Wingdings" pitchFamily="2" charset="2"/>
              <a:buChar char="Ø"/>
            </a:pPr>
            <a:r>
              <a:rPr lang="en-US" altLang="en-US" sz="2800" b="1" dirty="0">
                <a:solidFill>
                  <a:srgbClr val="335B74"/>
                </a:solidFill>
                <a:cs typeface="Tahoma" pitchFamily="34" charset="0"/>
              </a:rPr>
              <a:t>www.biotrucker.com</a:t>
            </a:r>
          </a:p>
          <a:p>
            <a:pPr lvl="1">
              <a:lnSpc>
                <a:spcPct val="90000"/>
              </a:lnSpc>
              <a:spcBef>
                <a:spcPct val="50000"/>
              </a:spcBef>
              <a:buFont typeface="Arial" pitchFamily="34" charset="0"/>
              <a:buChar char="•"/>
            </a:pPr>
            <a:r>
              <a:rPr lang="en-US" altLang="en-US" dirty="0">
                <a:solidFill>
                  <a:srgbClr val="335B74"/>
                </a:solidFill>
                <a:cs typeface="Tahoma" pitchFamily="34" charset="0"/>
              </a:rPr>
              <a:t>Listing of </a:t>
            </a:r>
            <a:r>
              <a:rPr lang="en-US" altLang="en-US" dirty="0" err="1">
                <a:solidFill>
                  <a:srgbClr val="335B74"/>
                </a:solidFill>
                <a:cs typeface="Tahoma" pitchFamily="34" charset="0"/>
              </a:rPr>
              <a:t>BioTrucker</a:t>
            </a:r>
            <a:r>
              <a:rPr lang="en-US" altLang="en-US" dirty="0">
                <a:solidFill>
                  <a:srgbClr val="335B74"/>
                </a:solidFill>
                <a:cs typeface="Tahoma" pitchFamily="34" charset="0"/>
              </a:rPr>
              <a:t> retail sites</a:t>
            </a:r>
            <a:r>
              <a:rPr lang="en-US" altLang="en-US" b="1" dirty="0">
                <a:solidFill>
                  <a:srgbClr val="335B74"/>
                </a:solidFill>
                <a:cs typeface="Tahoma" pitchFamily="34" charset="0"/>
              </a:rPr>
              <a:t> </a:t>
            </a:r>
          </a:p>
          <a:p>
            <a:pPr lvl="1">
              <a:lnSpc>
                <a:spcPct val="90000"/>
              </a:lnSpc>
              <a:spcBef>
                <a:spcPct val="50000"/>
              </a:spcBef>
              <a:buFont typeface="Arial" pitchFamily="34" charset="0"/>
              <a:buChar char="•"/>
            </a:pPr>
            <a:endParaRPr lang="en-US" altLang="en-US" dirty="0">
              <a:solidFill>
                <a:srgbClr val="008000"/>
              </a:solidFill>
              <a:cs typeface="Tahoma" pitchFamily="34" charset="0"/>
            </a:endParaRPr>
          </a:p>
        </p:txBody>
      </p:sp>
      <p:sp>
        <p:nvSpPr>
          <p:cNvPr id="148487" name="Slide Number Placeholder 6"/>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900"/>
              </a:spcBef>
              <a:spcAft>
                <a:spcPts val="150"/>
              </a:spcAft>
              <a:buClr>
                <a:schemeClr val="accent1"/>
              </a:buClr>
              <a:buSzPct val="100000"/>
              <a:buFont typeface="Calibri" pitchFamily="34" charset="0"/>
              <a:buChar char=" "/>
              <a:defRPr sz="1500">
                <a:solidFill>
                  <a:srgbClr val="404040"/>
                </a:solidFill>
                <a:latin typeface="Calibri" pitchFamily="34" charset="0"/>
                <a:ea typeface="ＭＳ Ｐゴシック" pitchFamily="34" charset="-128"/>
              </a:defRPr>
            </a:lvl1pPr>
            <a:lvl2pPr marL="742950" indent="-285750" eaLnBrk="0" hangingPunct="0">
              <a:lnSpc>
                <a:spcPct val="90000"/>
              </a:lnSpc>
              <a:spcBef>
                <a:spcPts val="150"/>
              </a:spcBef>
              <a:spcAft>
                <a:spcPts val="300"/>
              </a:spcAft>
              <a:buClr>
                <a:schemeClr val="accent1"/>
              </a:buClr>
              <a:buFont typeface="Calibri" pitchFamily="34" charset="0"/>
              <a:buChar char="◦"/>
              <a:defRPr sz="1400">
                <a:solidFill>
                  <a:srgbClr val="404040"/>
                </a:solidFill>
                <a:latin typeface="Calibri" pitchFamily="34" charset="0"/>
                <a:ea typeface="ＭＳ Ｐゴシック" pitchFamily="34" charset="-128"/>
              </a:defRPr>
            </a:lvl2pPr>
            <a:lvl3pPr marL="1143000" indent="-228600"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3pPr>
            <a:lvl4pPr marL="1600200" indent="-228600"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4pPr>
            <a:lvl5pPr marL="2057400" indent="-228600" eaLnBrk="0"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5pPr>
            <a:lvl6pPr marL="25146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6pPr>
            <a:lvl7pPr marL="29718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7pPr>
            <a:lvl8pPr marL="34290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8pPr>
            <a:lvl9pPr marL="3886200" indent="-228600" defTabSz="457200" eaLnBrk="0" fontAlgn="base" hangingPunct="0">
              <a:lnSpc>
                <a:spcPct val="90000"/>
              </a:lnSpc>
              <a:spcBef>
                <a:spcPts val="150"/>
              </a:spcBef>
              <a:spcAft>
                <a:spcPts val="300"/>
              </a:spcAft>
              <a:buClr>
                <a:schemeClr val="accent1"/>
              </a:buClr>
              <a:buFont typeface="Calibri" pitchFamily="34" charset="0"/>
              <a:buChar char="◦"/>
              <a:defRPr sz="1100">
                <a:solidFill>
                  <a:srgbClr val="404040"/>
                </a:solidFill>
                <a:latin typeface="Calibri" pitchFamily="34" charset="0"/>
                <a:ea typeface="ＭＳ Ｐゴシック" pitchFamily="34" charset="-128"/>
              </a:defRPr>
            </a:lvl9pPr>
          </a:lstStyle>
          <a:p>
            <a:pPr fontAlgn="base">
              <a:lnSpc>
                <a:spcPct val="100000"/>
              </a:lnSpc>
              <a:spcBef>
                <a:spcPct val="0"/>
              </a:spcBef>
              <a:spcAft>
                <a:spcPct val="0"/>
              </a:spcAft>
              <a:buClrTx/>
              <a:buSzTx/>
              <a:buFontTx/>
              <a:buNone/>
            </a:pPr>
            <a:fld id="{8ED2F31E-6207-46EC-A29A-2BF11E47486B}" type="slidenum">
              <a:rPr lang="en-US" altLang="en-US" sz="1200" smtClean="0">
                <a:solidFill>
                  <a:srgbClr val="898989"/>
                </a:solidFill>
              </a:rPr>
              <a:pPr fontAlgn="base">
                <a:lnSpc>
                  <a:spcPct val="100000"/>
                </a:lnSpc>
                <a:spcBef>
                  <a:spcPct val="0"/>
                </a:spcBef>
                <a:spcAft>
                  <a:spcPct val="0"/>
                </a:spcAft>
                <a:buClrTx/>
                <a:buSzTx/>
                <a:buFontTx/>
                <a:buNone/>
              </a:pPr>
              <a:t>33</a:t>
            </a:fld>
            <a:endParaRPr lang="en-US" altLang="en-US" sz="1200" smtClean="0">
              <a:solidFill>
                <a:srgbClr val="898989"/>
              </a:solidFill>
            </a:endParaRPr>
          </a:p>
        </p:txBody>
      </p:sp>
      <p:sp>
        <p:nvSpPr>
          <p:cNvPr id="148488" name="Rectangle 1"/>
          <p:cNvSpPr>
            <a:spLocks noChangeArrowheads="1"/>
          </p:cNvSpPr>
          <p:nvPr/>
        </p:nvSpPr>
        <p:spPr bwMode="auto">
          <a:xfrm>
            <a:off x="4572000" y="3916363"/>
            <a:ext cx="4572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buFont typeface="Wingdings" pitchFamily="2" charset="2"/>
              <a:buNone/>
            </a:pPr>
            <a:endParaRPr lang="en-US" altLang="en-US"/>
          </a:p>
          <a:p>
            <a:pPr>
              <a:buFont typeface="Wingdings" pitchFamily="2" charset="2"/>
              <a:buNone/>
            </a:pPr>
            <a:r>
              <a:rPr lang="en-US" altLang="en-US"/>
              <a:t>	</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p:cNvSpPr>
            <a:spLocks noGrp="1" noChangeArrowheads="1"/>
          </p:cNvSpPr>
          <p:nvPr>
            <p:ph type="ctrTitle"/>
          </p:nvPr>
        </p:nvSpPr>
        <p:spPr>
          <a:xfrm>
            <a:off x="827088" y="1701800"/>
            <a:ext cx="6270625" cy="900113"/>
          </a:xfrm>
        </p:spPr>
        <p:txBody>
          <a:bodyPr lIns="0" tIns="0" rIns="0" bIns="0">
            <a:normAutofit fontScale="90000"/>
          </a:bodyPr>
          <a:lstStyle/>
          <a:p>
            <a:pPr eaLnBrk="1" hangingPunct="1">
              <a:lnSpc>
                <a:spcPct val="95000"/>
              </a:lnSpc>
              <a:defRPr/>
            </a:pPr>
            <a:r>
              <a:rPr lang="en-US" i="1" dirty="0">
                <a:solidFill>
                  <a:srgbClr val="5C9256"/>
                </a:solidFill>
                <a:latin typeface="Arial" charset="0"/>
              </a:rPr>
              <a:t>Thank You! </a:t>
            </a:r>
            <a:br>
              <a:rPr lang="en-US" i="1" dirty="0">
                <a:solidFill>
                  <a:srgbClr val="5C9256"/>
                </a:solidFill>
                <a:latin typeface="Arial" charset="0"/>
              </a:rPr>
            </a:br>
            <a:r>
              <a:rPr lang="en-US" i="1" dirty="0">
                <a:solidFill>
                  <a:srgbClr val="5C9256"/>
                </a:solidFill>
                <a:latin typeface="Arial" charset="0"/>
              </a:rPr>
              <a:t>Questions…?</a:t>
            </a:r>
            <a:r>
              <a:rPr lang="en-US" dirty="0">
                <a:solidFill>
                  <a:srgbClr val="FFFFFF"/>
                </a:solidFill>
                <a:latin typeface="Arial" charset="0"/>
              </a:rPr>
              <a:t> </a:t>
            </a:r>
          </a:p>
        </p:txBody>
      </p:sp>
      <p:sp>
        <p:nvSpPr>
          <p:cNvPr id="25603" name="Text Box 4"/>
          <p:cNvSpPr txBox="1">
            <a:spLocks noChangeArrowheads="1"/>
          </p:cNvSpPr>
          <p:nvPr/>
        </p:nvSpPr>
        <p:spPr bwMode="auto">
          <a:xfrm>
            <a:off x="338138" y="2927350"/>
            <a:ext cx="4872037" cy="93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fontAlgn="auto" hangingPunct="1">
              <a:lnSpc>
                <a:spcPct val="95000"/>
              </a:lnSpc>
              <a:spcBef>
                <a:spcPts val="0"/>
              </a:spcBef>
              <a:spcAft>
                <a:spcPts val="0"/>
              </a:spcAft>
              <a:defRPr/>
            </a:pPr>
            <a:r>
              <a:rPr lang="en-US" b="1" dirty="0" smtClean="0">
                <a:solidFill>
                  <a:srgbClr val="335B74"/>
                </a:solidFill>
                <a:latin typeface="Arial" charset="0"/>
                <a:cs typeface="+mn-cs"/>
              </a:rPr>
              <a:t>Steve Howell</a:t>
            </a:r>
            <a:endParaRPr lang="en-US" sz="1800" dirty="0" smtClean="0">
              <a:solidFill>
                <a:srgbClr val="335B74"/>
              </a:solidFill>
              <a:cs typeface="+mn-cs"/>
            </a:endParaRPr>
          </a:p>
          <a:p>
            <a:pPr eaLnBrk="1" fontAlgn="auto" hangingPunct="1">
              <a:lnSpc>
                <a:spcPct val="95000"/>
              </a:lnSpc>
              <a:spcBef>
                <a:spcPts val="0"/>
              </a:spcBef>
              <a:spcAft>
                <a:spcPts val="0"/>
              </a:spcAft>
              <a:defRPr/>
            </a:pPr>
            <a:r>
              <a:rPr lang="en-US" sz="1800" dirty="0" smtClean="0">
                <a:solidFill>
                  <a:srgbClr val="335B74"/>
                </a:solidFill>
                <a:latin typeface="Arial" charset="0"/>
                <a:cs typeface="+mn-cs"/>
              </a:rPr>
              <a:t>NBB </a:t>
            </a:r>
            <a:r>
              <a:rPr lang="en-US" sz="2000" dirty="0" smtClean="0">
                <a:solidFill>
                  <a:srgbClr val="335B74"/>
                </a:solidFill>
                <a:latin typeface="Arial" charset="0"/>
                <a:cs typeface="+mn-cs"/>
              </a:rPr>
              <a:t>Senior Technical Advisor</a:t>
            </a:r>
          </a:p>
          <a:p>
            <a:pPr eaLnBrk="1" fontAlgn="auto" hangingPunct="1">
              <a:lnSpc>
                <a:spcPct val="95000"/>
              </a:lnSpc>
              <a:spcBef>
                <a:spcPts val="0"/>
              </a:spcBef>
              <a:spcAft>
                <a:spcPts val="0"/>
              </a:spcAft>
              <a:defRPr/>
            </a:pPr>
            <a:r>
              <a:rPr lang="en-US" sz="2000" dirty="0" err="1" smtClean="0">
                <a:solidFill>
                  <a:srgbClr val="335B74"/>
                </a:solidFill>
                <a:latin typeface="Arial" charset="0"/>
                <a:cs typeface="+mn-cs"/>
              </a:rPr>
              <a:t>showell@marciv.com</a:t>
            </a:r>
            <a:endParaRPr lang="en-US" sz="2000" dirty="0" smtClean="0">
              <a:solidFill>
                <a:srgbClr val="335B74"/>
              </a:solidFill>
              <a:latin typeface="Arial" charset="0"/>
              <a:cs typeface="+mn-cs"/>
            </a:endParaRPr>
          </a:p>
        </p:txBody>
      </p:sp>
      <p:sp>
        <p:nvSpPr>
          <p:cNvPr id="25604" name="Text Box 5"/>
          <p:cNvSpPr txBox="1">
            <a:spLocks noChangeArrowheads="1"/>
          </p:cNvSpPr>
          <p:nvPr/>
        </p:nvSpPr>
        <p:spPr bwMode="auto">
          <a:xfrm>
            <a:off x="5041900" y="3944938"/>
            <a:ext cx="3914775" cy="228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fontAlgn="auto" hangingPunct="1">
              <a:lnSpc>
                <a:spcPct val="95000"/>
              </a:lnSpc>
              <a:spcBef>
                <a:spcPts val="0"/>
              </a:spcBef>
              <a:spcAft>
                <a:spcPts val="0"/>
              </a:spcAft>
              <a:defRPr/>
            </a:pPr>
            <a:endParaRPr lang="en-US" sz="2000" dirty="0" smtClean="0">
              <a:solidFill>
                <a:srgbClr val="3366FF"/>
              </a:solidFill>
              <a:latin typeface="Arial" charset="0"/>
              <a:cs typeface="+mn-cs"/>
            </a:endParaRPr>
          </a:p>
          <a:p>
            <a:pPr eaLnBrk="1" fontAlgn="auto" hangingPunct="1">
              <a:lnSpc>
                <a:spcPct val="95000"/>
              </a:lnSpc>
              <a:spcBef>
                <a:spcPts val="0"/>
              </a:spcBef>
              <a:spcAft>
                <a:spcPts val="0"/>
              </a:spcAft>
              <a:defRPr/>
            </a:pPr>
            <a:endParaRPr lang="en-US" sz="2000" dirty="0" smtClean="0">
              <a:solidFill>
                <a:srgbClr val="3366FF"/>
              </a:solidFill>
              <a:latin typeface="Arial" charset="0"/>
              <a:cs typeface="+mn-cs"/>
            </a:endParaRPr>
          </a:p>
          <a:p>
            <a:pPr eaLnBrk="1" fontAlgn="auto" hangingPunct="1">
              <a:lnSpc>
                <a:spcPct val="95000"/>
              </a:lnSpc>
              <a:spcBef>
                <a:spcPts val="0"/>
              </a:spcBef>
              <a:spcAft>
                <a:spcPts val="0"/>
              </a:spcAft>
              <a:defRPr/>
            </a:pPr>
            <a:endParaRPr lang="en-US" sz="2000" dirty="0" smtClean="0">
              <a:solidFill>
                <a:srgbClr val="3366FF"/>
              </a:solidFill>
              <a:latin typeface="Arial" charset="0"/>
              <a:cs typeface="+mn-cs"/>
            </a:endParaRPr>
          </a:p>
          <a:p>
            <a:pPr eaLnBrk="1" fontAlgn="auto" hangingPunct="1">
              <a:lnSpc>
                <a:spcPct val="95000"/>
              </a:lnSpc>
              <a:spcBef>
                <a:spcPts val="0"/>
              </a:spcBef>
              <a:spcAft>
                <a:spcPts val="0"/>
              </a:spcAft>
              <a:defRPr/>
            </a:pPr>
            <a:endParaRPr lang="en-US" dirty="0" smtClean="0">
              <a:solidFill>
                <a:srgbClr val="335B74"/>
              </a:solidFill>
              <a:latin typeface="Arial" charset="0"/>
              <a:cs typeface="+mn-cs"/>
            </a:endParaRPr>
          </a:p>
          <a:p>
            <a:pPr eaLnBrk="1" fontAlgn="auto" hangingPunct="1">
              <a:lnSpc>
                <a:spcPct val="95000"/>
              </a:lnSpc>
              <a:spcBef>
                <a:spcPts val="0"/>
              </a:spcBef>
              <a:spcAft>
                <a:spcPts val="0"/>
              </a:spcAft>
              <a:defRPr/>
            </a:pPr>
            <a:r>
              <a:rPr lang="en-US" dirty="0" smtClean="0">
                <a:solidFill>
                  <a:srgbClr val="335B74"/>
                </a:solidFill>
                <a:latin typeface="Arial" charset="0"/>
                <a:cs typeface="+mn-cs"/>
              </a:rPr>
              <a:t>Call NBB at 1-800-841-5849</a:t>
            </a:r>
            <a:endParaRPr lang="en-US" dirty="0" smtClean="0">
              <a:solidFill>
                <a:srgbClr val="335B74"/>
              </a:solidFill>
              <a:cs typeface="+mn-cs"/>
            </a:endParaRPr>
          </a:p>
          <a:p>
            <a:pPr eaLnBrk="1" fontAlgn="auto" hangingPunct="1">
              <a:lnSpc>
                <a:spcPct val="95000"/>
              </a:lnSpc>
              <a:spcBef>
                <a:spcPts val="0"/>
              </a:spcBef>
              <a:spcAft>
                <a:spcPts val="0"/>
              </a:spcAft>
              <a:defRPr/>
            </a:pPr>
            <a:r>
              <a:rPr lang="en-US" dirty="0" smtClean="0">
                <a:solidFill>
                  <a:srgbClr val="335B74"/>
                </a:solidFill>
                <a:latin typeface="Arial" charset="0"/>
                <a:cs typeface="+mn-cs"/>
              </a:rPr>
              <a:t>Visit www.biodiesel.org</a:t>
            </a:r>
            <a:endParaRPr lang="en-US" dirty="0" smtClean="0">
              <a:solidFill>
                <a:srgbClr val="335B74"/>
              </a:solidFill>
              <a:cs typeface="+mn-cs"/>
            </a:endParaRPr>
          </a:p>
          <a:p>
            <a:pPr eaLnBrk="1" fontAlgn="auto" hangingPunct="1">
              <a:lnSpc>
                <a:spcPct val="95000"/>
              </a:lnSpc>
              <a:spcBef>
                <a:spcPts val="0"/>
              </a:spcBef>
              <a:spcAft>
                <a:spcPts val="0"/>
              </a:spcAft>
              <a:defRPr/>
            </a:pPr>
            <a:endParaRPr lang="en-US" dirty="0" smtClean="0">
              <a:solidFill>
                <a:srgbClr val="3366FF"/>
              </a:solidFill>
              <a:latin typeface="Arial" charset="0"/>
              <a:cs typeface="+mn-cs"/>
            </a:endParaRPr>
          </a:p>
        </p:txBody>
      </p:sp>
      <p:pic>
        <p:nvPicPr>
          <p:cNvPr id="14950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1300" y="314325"/>
            <a:ext cx="1639888"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ASRESULT" val="False"/>
</p:tagLst>
</file>

<file path=ppt/theme/theme1.xml><?xml version="1.0" encoding="utf-8"?>
<a:theme xmlns:a="http://schemas.openxmlformats.org/drawingml/2006/main" name="No map NBB">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NBB MEMBER MTGS.potx" id="{B3F2D6DD-999C-4332-8633-1D30D458D1B6}" vid="{FBCEFCF8-91A4-4E80-B8EA-0CB0D0E6F895}"/>
    </a:ext>
  </a:extLst>
</a:theme>
</file>

<file path=ppt/theme/theme2.xml><?xml version="1.0" encoding="utf-8"?>
<a:theme xmlns:a="http://schemas.openxmlformats.org/drawingml/2006/main" name="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ber Feedstock slides Jun 2010">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NYC presentation 3-13-13">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ABI Strategic Planning Exective Sesssion">
  <a:themeElements>
    <a:clrScheme name="Custom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225DEB"/>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No map NBB">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NBB MEMBER MTGS.potx" id="{B3F2D6DD-999C-4332-8633-1D30D458D1B6}" vid="{FBCEFCF8-91A4-4E80-B8EA-0CB0D0E6F895}"/>
    </a:ext>
  </a:extLst>
</a:theme>
</file>

<file path=ppt/theme/theme7.xml><?xml version="1.0" encoding="utf-8"?>
<a:theme xmlns:a="http://schemas.openxmlformats.org/drawingml/2006/main" name="1_ABI Strategic Planning Exective Sesssion">
  <a:themeElements>
    <a:clrScheme name="Custom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225DEB"/>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Weber Feedstock slides Jun 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_No map NBB">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NBB MEMBER MTGS.potx" id="{B3F2D6DD-999C-4332-8633-1D30D458D1B6}" vid="{FBCEFCF8-91A4-4E80-B8EA-0CB0D0E6F895}"/>
    </a:ext>
  </a:extLst>
</a:theme>
</file>

<file path=ppt/theme/theme10.xml><?xml version="1.0" encoding="utf-8"?>
<a:theme xmlns:a="http://schemas.openxmlformats.org/drawingml/2006/main" name="2_ABI Strategic Planning Exective Sesssion">
  <a:themeElements>
    <a:clrScheme name="Custom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225DEB"/>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_ABI Strategic Planning Exective Sesssion">
  <a:themeElements>
    <a:clrScheme name="Custom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225DEB"/>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3_No map NBB">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NBB MEMBER MTGS.potx" id="{B3F2D6DD-999C-4332-8633-1D30D458D1B6}" vid="{FBCEFCF8-91A4-4E80-B8EA-0CB0D0E6F895}"/>
    </a:ext>
  </a:extLst>
</a:theme>
</file>

<file path=ppt/theme/theme13.xml><?xml version="1.0" encoding="utf-8"?>
<a:theme xmlns:a="http://schemas.openxmlformats.org/drawingml/2006/main" name="5_ABI Strategic Planning Exective Sesssion">
  <a:themeElements>
    <a:clrScheme name="Custom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225DEB"/>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ABI Strategic Planning Exective Sesssion">
  <a:themeElements>
    <a:clrScheme name="Custom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225DEB"/>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8422</TotalTime>
  <Words>8600</Words>
  <Application>Microsoft Macintosh PowerPoint</Application>
  <PresentationFormat>On-screen Show (4:3)</PresentationFormat>
  <Paragraphs>422</Paragraphs>
  <Slides>34</Slides>
  <Notes>33</Notes>
  <HiddenSlides>0</HiddenSlides>
  <MMClips>0</MMClips>
  <ScaleCrop>false</ScaleCrop>
  <HeadingPairs>
    <vt:vector size="6" baseType="variant">
      <vt:variant>
        <vt:lpstr>Theme</vt:lpstr>
      </vt:variant>
      <vt:variant>
        <vt:i4>14</vt:i4>
      </vt:variant>
      <vt:variant>
        <vt:lpstr>Embedded OLE Servers</vt:lpstr>
      </vt:variant>
      <vt:variant>
        <vt:i4>1</vt:i4>
      </vt:variant>
      <vt:variant>
        <vt:lpstr>Slide Titles</vt:lpstr>
      </vt:variant>
      <vt:variant>
        <vt:i4>34</vt:i4>
      </vt:variant>
    </vt:vector>
  </HeadingPairs>
  <TitlesOfParts>
    <vt:vector size="49" baseType="lpstr">
      <vt:lpstr>No map NBB</vt:lpstr>
      <vt:lpstr>Office Theme</vt:lpstr>
      <vt:lpstr>Weber Feedstock slides Jun 2010</vt:lpstr>
      <vt:lpstr>NYC presentation 3-13-13</vt:lpstr>
      <vt:lpstr>ABI Strategic Planning Exective Sesssion</vt:lpstr>
      <vt:lpstr>2_No map NBB</vt:lpstr>
      <vt:lpstr>1_ABI Strategic Planning Exective Sesssion</vt:lpstr>
      <vt:lpstr>1_Weber Feedstock slides Jun 2010</vt:lpstr>
      <vt:lpstr>1_No map NBB</vt:lpstr>
      <vt:lpstr>2_ABI Strategic Planning Exective Sesssion</vt:lpstr>
      <vt:lpstr>3_ABI Strategic Planning Exective Sesssion</vt:lpstr>
      <vt:lpstr>3_No map NBB</vt:lpstr>
      <vt:lpstr>5_ABI Strategic Planning Exective Sesssion</vt:lpstr>
      <vt:lpstr>4_ABI Strategic Planning Exective Sesssion</vt:lpstr>
      <vt:lpstr>Worksheet</vt:lpstr>
      <vt:lpstr>BIO 1.0 Biodiesel Industry Overview and Benefits</vt:lpstr>
      <vt:lpstr>Topics for Today</vt:lpstr>
      <vt:lpstr>Learning Objectives</vt:lpstr>
      <vt:lpstr>Learning Outcomes</vt:lpstr>
      <vt:lpstr>PowerPoint Presentation</vt:lpstr>
      <vt:lpstr>PowerPoint Presentation</vt:lpstr>
      <vt:lpstr>Domestic Feedstocks</vt:lpstr>
      <vt:lpstr>PowerPoint Presentation</vt:lpstr>
      <vt:lpstr>Production Plants Dec 2013</vt:lpstr>
      <vt:lpstr> </vt:lpstr>
      <vt:lpstr>PowerPoint Presentation</vt:lpstr>
      <vt:lpstr>Biodiesel Improves Diesel Properties</vt:lpstr>
      <vt:lpstr>Biodiesel is Cleaner</vt:lpstr>
      <vt:lpstr>Biodiesel Is Cleaner</vt:lpstr>
      <vt:lpstr>It’s Here and Now </vt:lpstr>
      <vt:lpstr>Sustainability</vt:lpstr>
      <vt:lpstr>Energy Security &amp; Economy</vt:lpstr>
      <vt:lpstr>Energy Security &amp; Economy</vt:lpstr>
      <vt:lpstr>ASTM Standards for Biodiesel</vt:lpstr>
      <vt:lpstr>BQ-9000 and Fuel Quality</vt:lpstr>
      <vt:lpstr>OEM Warranty Statements</vt:lpstr>
      <vt:lpstr>OEMs Supporting B20 </vt:lpstr>
      <vt:lpstr>OEMs Supporting B20</vt:lpstr>
      <vt:lpstr>New in 2012:  Volvo Trucks &amp; Mack Support B20</vt:lpstr>
      <vt:lpstr>B20 Approved – Updates </vt:lpstr>
      <vt:lpstr>PowerPoint Presentation</vt:lpstr>
      <vt:lpstr>PowerPoint Presentation</vt:lpstr>
      <vt:lpstr>New for 2016:</vt:lpstr>
      <vt:lpstr>PowerPoint Presentation</vt:lpstr>
      <vt:lpstr>Mike Rowe – Ford B20 Video  Click photo or link in presentation mode to watch video!</vt:lpstr>
      <vt:lpstr>OEM Warranty Status:  B20</vt:lpstr>
      <vt:lpstr>OEM Warranty Status</vt:lpstr>
      <vt:lpstr>Biodiesel Resources</vt:lpstr>
      <vt:lpstr>Thank You!  Questions…?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BQ-9000 and Fuel Quality Update</dc:title>
  <dc:creator>Office 2004 Test Drive User</dc:creator>
  <cp:lastModifiedBy>Courtney Howell</cp:lastModifiedBy>
  <cp:revision>101</cp:revision>
  <cp:lastPrinted>2014-07-29T13:33:28Z</cp:lastPrinted>
  <dcterms:created xsi:type="dcterms:W3CDTF">2013-05-09T14:50:15Z</dcterms:created>
  <dcterms:modified xsi:type="dcterms:W3CDTF">2015-07-03T20:20:01Z</dcterms:modified>
</cp:coreProperties>
</file>