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73" r:id="rId2"/>
    <p:sldMasterId id="2147483685" r:id="rId3"/>
    <p:sldMasterId id="2147483698" r:id="rId4"/>
    <p:sldMasterId id="2147483711" r:id="rId5"/>
  </p:sldMasterIdLst>
  <p:notesMasterIdLst>
    <p:notesMasterId r:id="rId41"/>
  </p:notesMasterIdLst>
  <p:handoutMasterIdLst>
    <p:handoutMasterId r:id="rId42"/>
  </p:handoutMasterIdLst>
  <p:sldIdLst>
    <p:sldId id="282" r:id="rId6"/>
    <p:sldId id="283" r:id="rId7"/>
    <p:sldId id="284" r:id="rId8"/>
    <p:sldId id="360" r:id="rId9"/>
    <p:sldId id="268" r:id="rId10"/>
    <p:sldId id="332" r:id="rId11"/>
    <p:sldId id="333" r:id="rId12"/>
    <p:sldId id="287" r:id="rId13"/>
    <p:sldId id="272" r:id="rId14"/>
    <p:sldId id="290" r:id="rId15"/>
    <p:sldId id="289" r:id="rId16"/>
    <p:sldId id="323" r:id="rId17"/>
    <p:sldId id="292" r:id="rId18"/>
    <p:sldId id="326" r:id="rId19"/>
    <p:sldId id="329" r:id="rId20"/>
    <p:sldId id="338" r:id="rId21"/>
    <p:sldId id="263" r:id="rId22"/>
    <p:sldId id="475" r:id="rId23"/>
    <p:sldId id="477" r:id="rId24"/>
    <p:sldId id="298" r:id="rId25"/>
    <p:sldId id="299" r:id="rId26"/>
    <p:sldId id="476" r:id="rId27"/>
    <p:sldId id="471" r:id="rId28"/>
    <p:sldId id="469" r:id="rId29"/>
    <p:sldId id="470" r:id="rId30"/>
    <p:sldId id="474" r:id="rId31"/>
    <p:sldId id="301" r:id="rId32"/>
    <p:sldId id="303" r:id="rId33"/>
    <p:sldId id="397" r:id="rId34"/>
    <p:sldId id="398" r:id="rId35"/>
    <p:sldId id="399" r:id="rId36"/>
    <p:sldId id="472" r:id="rId37"/>
    <p:sldId id="473" r:id="rId38"/>
    <p:sldId id="309" r:id="rId39"/>
    <p:sldId id="310" r:id="rId40"/>
  </p:sldIdLst>
  <p:sldSz cx="9144000" cy="6858000" type="screen4x3"/>
  <p:notesSz cx="6858000" cy="9296400"/>
  <p:custDataLst>
    <p:tags r:id="rId43"/>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napToGrid="0" snapToObjects="1">
      <p:cViewPr>
        <p:scale>
          <a:sx n="110" d="100"/>
          <a:sy n="110" d="100"/>
        </p:scale>
        <p:origin x="-216" y="846"/>
      </p:cViewPr>
      <p:guideLst>
        <p:guide orient="horz" pos="2160"/>
        <p:guide pos="2880"/>
      </p:guideLst>
    </p:cSldViewPr>
  </p:slideViewPr>
  <p:notesTextViewPr>
    <p:cViewPr>
      <p:scale>
        <a:sx n="100" d="100"/>
        <a:sy n="100" d="100"/>
      </p:scale>
      <p:origin x="0" y="0"/>
    </p:cViewPr>
  </p:notesTextViewPr>
  <p:sorterViewPr>
    <p:cViewPr>
      <p:scale>
        <a:sx n="130" d="100"/>
        <a:sy n="130" d="100"/>
      </p:scale>
      <p:origin x="0" y="2856"/>
    </p:cViewPr>
  </p:sorterViewPr>
  <p:notesViewPr>
    <p:cSldViewPr snapToGrid="0" snapToObjects="1">
      <p:cViewPr>
        <p:scale>
          <a:sx n="70" d="100"/>
          <a:sy n="70" d="100"/>
        </p:scale>
        <p:origin x="-2532" y="762"/>
      </p:cViewPr>
      <p:guideLst>
        <p:guide orient="horz" pos="2928"/>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handoutMaster" Target="handoutMasters/handoutMaster1.xml"/><Relationship Id="rId47"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ags" Target="tags/tag1.xml"/></Relationships>
</file>

<file path=ppt/charts/_rels/chart1.xml.rels><?xml version="1.0" encoding="UTF-8" standalone="yes"?>
<Relationships xmlns="http://schemas.openxmlformats.org/package/2006/relationships"><Relationship Id="rId2" Type="http://schemas.openxmlformats.org/officeDocument/2006/relationships/oleObject" Target="Book1"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US" dirty="0"/>
              <a:t>BQ-9000</a:t>
            </a:r>
            <a:r>
              <a:rPr lang="en-US" baseline="0" dirty="0"/>
              <a:t> </a:t>
            </a:r>
            <a:r>
              <a:rPr lang="en-US" baseline="0" dirty="0" smtClean="0"/>
              <a:t>Producer </a:t>
            </a:r>
            <a:r>
              <a:rPr lang="en-US" baseline="0" dirty="0"/>
              <a:t>Volumes</a:t>
            </a:r>
            <a:endParaRPr lang="en-US" dirty="0"/>
          </a:p>
        </c:rich>
      </c:tx>
      <c:overlay val="0"/>
    </c:title>
    <c:autoTitleDeleted val="0"/>
    <c:plotArea>
      <c:layout/>
      <c:scatterChart>
        <c:scatterStyle val="smoothMarker"/>
        <c:varyColors val="0"/>
        <c:ser>
          <c:idx val="0"/>
          <c:order val="0"/>
          <c:dLbls>
            <c:dLblPos val="t"/>
            <c:showLegendKey val="0"/>
            <c:showVal val="1"/>
            <c:showCatName val="0"/>
            <c:showSerName val="0"/>
            <c:showPercent val="0"/>
            <c:showBubbleSize val="0"/>
            <c:showLeaderLines val="0"/>
          </c:dLbls>
          <c:xVal>
            <c:numRef>
              <c:f>Sheet1!$T$10:$T$17</c:f>
              <c:numCache>
                <c:formatCode>General</c:formatCode>
                <c:ptCount val="8"/>
                <c:pt idx="0">
                  <c:v>2005</c:v>
                </c:pt>
                <c:pt idx="1">
                  <c:v>2006</c:v>
                </c:pt>
                <c:pt idx="2">
                  <c:v>2007</c:v>
                </c:pt>
                <c:pt idx="3">
                  <c:v>2008</c:v>
                </c:pt>
                <c:pt idx="4">
                  <c:v>2009</c:v>
                </c:pt>
                <c:pt idx="5">
                  <c:v>2010</c:v>
                </c:pt>
                <c:pt idx="6">
                  <c:v>2011</c:v>
                </c:pt>
                <c:pt idx="7">
                  <c:v>2012</c:v>
                </c:pt>
              </c:numCache>
            </c:numRef>
          </c:xVal>
          <c:yVal>
            <c:numRef>
              <c:f>Sheet1!$U$10:$U$17</c:f>
              <c:numCache>
                <c:formatCode>General</c:formatCode>
                <c:ptCount val="8"/>
                <c:pt idx="0">
                  <c:v>47</c:v>
                </c:pt>
                <c:pt idx="1">
                  <c:v>58</c:v>
                </c:pt>
                <c:pt idx="2">
                  <c:v>66</c:v>
                </c:pt>
                <c:pt idx="3">
                  <c:v>65</c:v>
                </c:pt>
                <c:pt idx="4">
                  <c:v>63</c:v>
                </c:pt>
                <c:pt idx="5">
                  <c:v>79</c:v>
                </c:pt>
                <c:pt idx="6">
                  <c:v>81</c:v>
                </c:pt>
                <c:pt idx="7">
                  <c:v>85</c:v>
                </c:pt>
              </c:numCache>
            </c:numRef>
          </c:yVal>
          <c:smooth val="1"/>
        </c:ser>
        <c:dLbls>
          <c:showLegendKey val="0"/>
          <c:showVal val="0"/>
          <c:showCatName val="0"/>
          <c:showSerName val="0"/>
          <c:showPercent val="0"/>
          <c:showBubbleSize val="0"/>
        </c:dLbls>
        <c:axId val="39341056"/>
        <c:axId val="39781504"/>
      </c:scatterChart>
      <c:valAx>
        <c:axId val="39341056"/>
        <c:scaling>
          <c:orientation val="minMax"/>
        </c:scaling>
        <c:delete val="0"/>
        <c:axPos val="b"/>
        <c:title>
          <c:tx>
            <c:rich>
              <a:bodyPr/>
              <a:lstStyle/>
              <a:p>
                <a:pPr>
                  <a:defRPr/>
                </a:pPr>
                <a:r>
                  <a:rPr lang="en-US"/>
                  <a:t>Fiscal</a:t>
                </a:r>
                <a:r>
                  <a:rPr lang="en-US" baseline="0"/>
                  <a:t> Year</a:t>
                </a:r>
                <a:endParaRPr lang="en-US"/>
              </a:p>
            </c:rich>
          </c:tx>
          <c:overlay val="0"/>
        </c:title>
        <c:numFmt formatCode="General" sourceLinked="1"/>
        <c:majorTickMark val="out"/>
        <c:minorTickMark val="none"/>
        <c:tickLblPos val="nextTo"/>
        <c:crossAx val="39781504"/>
        <c:crosses val="autoZero"/>
        <c:crossBetween val="midCat"/>
      </c:valAx>
      <c:valAx>
        <c:axId val="39781504"/>
        <c:scaling>
          <c:orientation val="minMax"/>
        </c:scaling>
        <c:delete val="0"/>
        <c:axPos val="l"/>
        <c:majorGridlines/>
        <c:title>
          <c:tx>
            <c:rich>
              <a:bodyPr rot="0" vert="horz"/>
              <a:lstStyle/>
              <a:p>
                <a:pPr>
                  <a:defRPr/>
                </a:pPr>
                <a:r>
                  <a:rPr lang="en-US"/>
                  <a:t>%</a:t>
                </a:r>
                <a:r>
                  <a:rPr lang="en-US" baseline="0"/>
                  <a:t> Volume</a:t>
                </a:r>
                <a:endParaRPr lang="en-US"/>
              </a:p>
            </c:rich>
          </c:tx>
          <c:overlay val="0"/>
        </c:title>
        <c:numFmt formatCode="General" sourceLinked="1"/>
        <c:majorTickMark val="out"/>
        <c:minorTickMark val="none"/>
        <c:tickLblPos val="nextTo"/>
        <c:crossAx val="39341056"/>
        <c:crosses val="autoZero"/>
        <c:crossBetween val="midCat"/>
      </c:valAx>
    </c:plotArea>
    <c:plotVisOnly val="1"/>
    <c:dispBlanksAs val="gap"/>
    <c:showDLblsOverMax val="0"/>
  </c:chart>
  <c:externalData r:id="rId2">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20.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64820"/>
          </a:xfrm>
          <a:prstGeom prst="rect">
            <a:avLst/>
          </a:prstGeom>
        </p:spPr>
        <p:txBody>
          <a:bodyPr vert="horz" lIns="91440" tIns="45720" rIns="91440" bIns="45720" rtlCol="0"/>
          <a:lstStyle>
            <a:lvl1pPr algn="r">
              <a:defRPr sz="1200"/>
            </a:lvl1pPr>
          </a:lstStyle>
          <a:p>
            <a:fld id="{48D83C07-6816-4CB5-98E1-ADBF970FEF62}" type="datetimeFigureOut">
              <a:rPr lang="en-US" smtClean="0"/>
              <a:t>7/3/2015</a:t>
            </a:fld>
            <a:endParaRPr lang="en-US"/>
          </a:p>
        </p:txBody>
      </p:sp>
      <p:sp>
        <p:nvSpPr>
          <p:cNvPr id="4" name="Footer Placeholder 3"/>
          <p:cNvSpPr>
            <a:spLocks noGrp="1"/>
          </p:cNvSpPr>
          <p:nvPr>
            <p:ph type="ftr" sz="quarter" idx="2"/>
          </p:nvPr>
        </p:nvSpPr>
        <p:spPr>
          <a:xfrm>
            <a:off x="0" y="8829967"/>
            <a:ext cx="2971800" cy="46482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829967"/>
            <a:ext cx="2971800" cy="464820"/>
          </a:xfrm>
          <a:prstGeom prst="rect">
            <a:avLst/>
          </a:prstGeom>
        </p:spPr>
        <p:txBody>
          <a:bodyPr vert="horz" lIns="91440" tIns="45720" rIns="91440" bIns="45720" rtlCol="0" anchor="b"/>
          <a:lstStyle>
            <a:lvl1pPr algn="r">
              <a:defRPr sz="1200"/>
            </a:lvl1pPr>
          </a:lstStyle>
          <a:p>
            <a:fld id="{F2C93931-18CE-4CBD-8022-6A18AD464F8B}" type="slidenum">
              <a:rPr lang="en-US" smtClean="0"/>
              <a:t>‹#›</a:t>
            </a:fld>
            <a:endParaRPr lang="en-US"/>
          </a:p>
        </p:txBody>
      </p:sp>
    </p:spTree>
    <p:extLst>
      <p:ext uri="{BB962C8B-B14F-4D97-AF65-F5344CB8AC3E}">
        <p14:creationId xmlns:p14="http://schemas.microsoft.com/office/powerpoint/2010/main" val="28238614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64820"/>
          </a:xfrm>
          <a:prstGeom prst="rect">
            <a:avLst/>
          </a:prstGeom>
        </p:spPr>
        <p:txBody>
          <a:bodyPr vert="horz" lIns="91440" tIns="45720" rIns="91440" bIns="45720" rtlCol="0"/>
          <a:lstStyle>
            <a:lvl1pPr algn="r">
              <a:defRPr sz="1200"/>
            </a:lvl1pPr>
          </a:lstStyle>
          <a:p>
            <a:fld id="{EA7BE75E-6BB5-2443-9933-8CD721E2F745}" type="datetimeFigureOut">
              <a:rPr lang="en-US" smtClean="0"/>
              <a:t>7/3/2015</a:t>
            </a:fld>
            <a:endParaRPr lang="en-US"/>
          </a:p>
        </p:txBody>
      </p:sp>
      <p:sp>
        <p:nvSpPr>
          <p:cNvPr id="4" name="Slide Image Placeholder 3"/>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15790"/>
            <a:ext cx="5486400" cy="418338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2971800" cy="46482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29967"/>
            <a:ext cx="2971800" cy="464820"/>
          </a:xfrm>
          <a:prstGeom prst="rect">
            <a:avLst/>
          </a:prstGeom>
        </p:spPr>
        <p:txBody>
          <a:bodyPr vert="horz" lIns="91440" tIns="45720" rIns="91440" bIns="45720" rtlCol="0" anchor="b"/>
          <a:lstStyle>
            <a:lvl1pPr algn="r">
              <a:defRPr sz="1200"/>
            </a:lvl1pPr>
          </a:lstStyle>
          <a:p>
            <a:fld id="{A2B8C0C4-BEC2-E74A-BA57-CD4D001C9BAE}" type="slidenum">
              <a:rPr lang="en-US" smtClean="0"/>
              <a:t>‹#›</a:t>
            </a:fld>
            <a:endParaRPr lang="en-US"/>
          </a:p>
        </p:txBody>
      </p:sp>
    </p:spTree>
    <p:extLst>
      <p:ext uri="{BB962C8B-B14F-4D97-AF65-F5344CB8AC3E}">
        <p14:creationId xmlns:p14="http://schemas.microsoft.com/office/powerpoint/2010/main" val="407702741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p:cNvSpPr>
          <p:nvPr>
            <p:ph type="sldImg"/>
          </p:nvPr>
        </p:nvSpPr>
        <p:spPr>
          <a:ln/>
        </p:spPr>
      </p:sp>
      <p:sp>
        <p:nvSpPr>
          <p:cNvPr id="19458"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ea typeface="ＭＳ Ｐゴシック" charset="0"/>
                <a:cs typeface="ＭＳ Ｐゴシック" charset="0"/>
              </a:rPr>
              <a:t>Welcome to the second installment of the </a:t>
            </a:r>
            <a:r>
              <a:rPr lang="en-US" dirty="0" smtClean="0">
                <a:ea typeface="ＭＳ Ｐゴシック" charset="0"/>
                <a:cs typeface="ＭＳ Ｐゴシック" charset="0"/>
              </a:rPr>
              <a:t>NBB’s </a:t>
            </a:r>
            <a:r>
              <a:rPr lang="en-US" smtClean="0">
                <a:ea typeface="ＭＳ Ｐゴシック" charset="0"/>
                <a:cs typeface="ＭＳ Ｐゴシック" charset="0"/>
              </a:rPr>
              <a:t>ASE accredited Biodiesel </a:t>
            </a:r>
            <a:r>
              <a:rPr lang="en-US" dirty="0" smtClean="0">
                <a:ea typeface="ＭＳ Ｐゴシック" charset="0"/>
                <a:cs typeface="ＭＳ Ｐゴシック" charset="0"/>
              </a:rPr>
              <a:t>for </a:t>
            </a:r>
            <a:r>
              <a:rPr lang="en-US" dirty="0">
                <a:ea typeface="ＭＳ Ｐゴシック" charset="0"/>
                <a:cs typeface="ＭＳ Ｐゴシック" charset="0"/>
              </a:rPr>
              <a:t>Diesel </a:t>
            </a:r>
            <a:r>
              <a:rPr lang="en-US" dirty="0" smtClean="0">
                <a:ea typeface="ＭＳ Ｐゴシック" charset="0"/>
                <a:cs typeface="ＭＳ Ｐゴシック" charset="0"/>
              </a:rPr>
              <a:t>Technicians </a:t>
            </a:r>
            <a:r>
              <a:rPr lang="en-US" dirty="0">
                <a:ea typeface="ＭＳ Ｐゴシック" charset="0"/>
                <a:cs typeface="ＭＳ Ｐゴシック" charset="0"/>
              </a:rPr>
              <a:t>Training </a:t>
            </a:r>
            <a:r>
              <a:rPr lang="en-US" dirty="0" smtClean="0">
                <a:ea typeface="ＭＳ Ｐゴシック" charset="0"/>
                <a:cs typeface="ＭＳ Ｐゴシック" charset="0"/>
              </a:rPr>
              <a:t>Program</a:t>
            </a:r>
          </a:p>
          <a:p>
            <a:endParaRPr lang="en-US" dirty="0">
              <a:ea typeface="ＭＳ Ｐゴシック" charset="0"/>
              <a:cs typeface="ＭＳ Ｐゴシック" charset="0"/>
            </a:endParaRPr>
          </a:p>
          <a:p>
            <a:r>
              <a:rPr lang="en-US" dirty="0">
                <a:ea typeface="ＭＳ Ｐゴシック" charset="0"/>
                <a:cs typeface="ＭＳ Ｐゴシック" charset="0"/>
              </a:rPr>
              <a:t>This hour long course will cover biodiesel fuel quality and the BQ-9000 program.</a:t>
            </a:r>
          </a:p>
          <a:p>
            <a:endParaRPr lang="en-US" dirty="0">
              <a:ea typeface="ＭＳ Ｐゴシック" charset="0"/>
              <a:cs typeface="ＭＳ Ｐゴシック" charset="0"/>
            </a:endParaRPr>
          </a:p>
        </p:txBody>
      </p:sp>
      <p:sp>
        <p:nvSpPr>
          <p:cNvPr id="19459"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E5C9412-4028-6B4C-8AE2-BB9A811B5771}" type="slidenum">
              <a:rPr lang="en-US" sz="1200">
                <a:latin typeface="Times New Roman" charset="0"/>
              </a:rPr>
              <a:pPr eaLnBrk="1" hangingPunct="1"/>
              <a:t>1</a:t>
            </a:fld>
            <a:endParaRPr lang="en-US" sz="1200">
              <a:latin typeface="Times New Roman"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noTextEdit="1"/>
          </p:cNvSpPr>
          <p:nvPr>
            <p:ph type="sldImg"/>
          </p:nvPr>
        </p:nvSpPr>
        <p:spPr>
          <a:ln/>
        </p:spPr>
      </p:sp>
      <p:sp>
        <p:nvSpPr>
          <p:cNvPr id="2150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ea typeface="ＭＳ Ｐゴシック" charset="0"/>
                <a:cs typeface="ＭＳ Ｐゴシック" charset="0"/>
              </a:rPr>
              <a:t>Read slide as seen.</a:t>
            </a:r>
          </a:p>
        </p:txBody>
      </p:sp>
      <p:sp>
        <p:nvSpPr>
          <p:cNvPr id="2150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E540B623-1072-F94B-BE06-F747A0D358DD}" type="slidenum">
              <a:rPr lang="en-US" sz="1200">
                <a:latin typeface="Times New Roman" charset="0"/>
              </a:rPr>
              <a:pPr eaLnBrk="1" hangingPunct="1"/>
              <a:t>2</a:t>
            </a:fld>
            <a:endParaRPr lang="en-US" sz="1200">
              <a:latin typeface="Times New Roman"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noTextEdit="1"/>
          </p:cNvSpPr>
          <p:nvPr>
            <p:ph type="sldImg"/>
          </p:nvPr>
        </p:nvSpPr>
        <p:spPr>
          <a:ln/>
        </p:spPr>
      </p:sp>
      <p:sp>
        <p:nvSpPr>
          <p:cNvPr id="2355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solidFill>
                  <a:srgbClr val="000000"/>
                </a:solidFill>
                <a:latin typeface="Tahoma" charset="0"/>
                <a:cs typeface="Tahoma" charset="0"/>
                <a:sym typeface="Tahoma" charset="0"/>
              </a:rPr>
              <a:t>At the end of today</a:t>
            </a:r>
            <a:r>
              <a:rPr lang="ja-JP" altLang="en-US" dirty="0" smtClean="0">
                <a:solidFill>
                  <a:srgbClr val="000000"/>
                </a:solidFill>
                <a:latin typeface="Arial"/>
                <a:cs typeface="Tahoma" charset="0"/>
                <a:sym typeface="Tahoma" charset="0"/>
              </a:rPr>
              <a:t>’</a:t>
            </a:r>
            <a:r>
              <a:rPr lang="en-US" dirty="0" smtClean="0">
                <a:solidFill>
                  <a:srgbClr val="000000"/>
                </a:solidFill>
                <a:latin typeface="Tahoma" charset="0"/>
                <a:cs typeface="Tahoma" charset="0"/>
                <a:sym typeface="Tahoma" charset="0"/>
              </a:rPr>
              <a:t>s fuel quality session of Biodiesel for Diesel Technicians, you will be able to answer general questions about biodiesel that you may be asked as a diesel technician, you will understand why customers might want biodiesel vs. conventional diesel fuel or other alternative fuels, you will understand the importance of fuel quality and the BQ9000 quality program, and you</a:t>
            </a:r>
            <a:r>
              <a:rPr lang="ja-JP" altLang="en-US" dirty="0" smtClean="0">
                <a:solidFill>
                  <a:srgbClr val="000000"/>
                </a:solidFill>
                <a:latin typeface="Arial"/>
                <a:cs typeface="Tahoma" charset="0"/>
                <a:sym typeface="Tahoma" charset="0"/>
              </a:rPr>
              <a:t>’</a:t>
            </a:r>
            <a:r>
              <a:rPr lang="en-US" dirty="0" err="1" smtClean="0">
                <a:solidFill>
                  <a:srgbClr val="000000"/>
                </a:solidFill>
                <a:latin typeface="Tahoma" charset="0"/>
                <a:cs typeface="Tahoma" charset="0"/>
                <a:sym typeface="Tahoma" charset="0"/>
              </a:rPr>
              <a:t>ll</a:t>
            </a:r>
            <a:r>
              <a:rPr lang="en-US" dirty="0" smtClean="0">
                <a:solidFill>
                  <a:srgbClr val="000000"/>
                </a:solidFill>
                <a:latin typeface="Tahoma" charset="0"/>
                <a:cs typeface="Tahoma" charset="0"/>
                <a:sym typeface="Tahoma" charset="0"/>
              </a:rPr>
              <a:t> also be able to better discern between issues of normal diesel problems and poor quality biodiesel imposters or out of spec biodiesel when they hit your shop.  There</a:t>
            </a:r>
            <a:r>
              <a:rPr lang="ja-JP" altLang="en-US" dirty="0" smtClean="0">
                <a:solidFill>
                  <a:srgbClr val="000000"/>
                </a:solidFill>
                <a:latin typeface="Arial"/>
                <a:cs typeface="Tahoma" charset="0"/>
                <a:sym typeface="Tahoma" charset="0"/>
              </a:rPr>
              <a:t>’</a:t>
            </a:r>
            <a:r>
              <a:rPr lang="en-US" dirty="0" smtClean="0">
                <a:solidFill>
                  <a:srgbClr val="000000"/>
                </a:solidFill>
                <a:latin typeface="Tahoma" charset="0"/>
                <a:cs typeface="Tahoma" charset="0"/>
                <a:sym typeface="Tahoma" charset="0"/>
              </a:rPr>
              <a:t>s been a tremendous amount of research and technical information on biodiesel over the last 15 years, and this 3-hour session will help you to understand at least a portion of all that research that has gone into making this fuel what it is today.</a:t>
            </a:r>
            <a:endParaRPr lang="en-US" dirty="0">
              <a:ea typeface="ＭＳ Ｐゴシック" charset="0"/>
              <a:cs typeface="ＭＳ Ｐゴシック" charset="0"/>
            </a:endParaRPr>
          </a:p>
        </p:txBody>
      </p:sp>
      <p:sp>
        <p:nvSpPr>
          <p:cNvPr id="2355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B1B0860-F5A0-1A4F-A394-EB93A444AF0C}" type="slidenum">
              <a:rPr lang="en-US" sz="1200">
                <a:latin typeface="Times New Roman" charset="0"/>
              </a:rPr>
              <a:pPr eaLnBrk="1" hangingPunct="1"/>
              <a:t>3</a:t>
            </a:fld>
            <a:endParaRPr lang="en-US" sz="1200">
              <a:latin typeface="Times New Roman"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1"/>
          <p:cNvSpPr>
            <a:spLocks noGrp="1" noRot="1" noChangeAspect="1" noChangeArrowheads="1"/>
          </p:cNvSpPr>
          <p:nvPr>
            <p:ph type="sldImg"/>
          </p:nvPr>
        </p:nvSpPr>
        <p:spPr>
          <a:solidFill>
            <a:srgbClr val="FFFFFF"/>
          </a:solidFill>
          <a:ln/>
        </p:spPr>
      </p:sp>
      <p:sp>
        <p:nvSpPr>
          <p:cNvPr id="55298" name="Rectangle 2"/>
          <p:cNvSpPr>
            <a:spLocks noGrp="1" noChangeArrowheads="1"/>
          </p:cNvSpPr>
          <p:nvPr>
            <p:ph type="body" idx="1"/>
          </p:nvPr>
        </p:nvSpPr>
        <p:spPr>
          <a:xfrm>
            <a:off x="297712" y="4415790"/>
            <a:ext cx="6426938" cy="4664710"/>
          </a:xfrm>
          <a:ln/>
        </p:spPr>
        <p:txBody>
          <a:bodyPr/>
          <a:lstStyle/>
          <a:p>
            <a:pPr eaLnBrk="1" hangingPunct="1">
              <a:spcBef>
                <a:spcPts val="425"/>
              </a:spcBef>
              <a:defRPr/>
            </a:pPr>
            <a:r>
              <a:rPr lang="en-US" dirty="0" smtClean="0">
                <a:solidFill>
                  <a:srgbClr val="000000"/>
                </a:solidFill>
                <a:latin typeface="Tahoma" charset="0"/>
                <a:cs typeface="Tahoma" charset="0"/>
                <a:sym typeface="Tahoma" charset="0"/>
              </a:rPr>
              <a:t>Here is a simple depiction of what happens on a molecular structure with biodiesel.  This becomes important when you compare it to how diesel fuel is made and what the biodiesel molecule looks like compared to a diesel molecule.  We take the </a:t>
            </a:r>
            <a:r>
              <a:rPr lang="en-US" dirty="0" err="1" smtClean="0">
                <a:solidFill>
                  <a:srgbClr val="000000"/>
                </a:solidFill>
                <a:latin typeface="Tahoma" charset="0"/>
                <a:cs typeface="Tahoma" charset="0"/>
                <a:sym typeface="Tahoma" charset="0"/>
              </a:rPr>
              <a:t>tryglyceride</a:t>
            </a:r>
            <a:r>
              <a:rPr lang="en-US" dirty="0" smtClean="0">
                <a:solidFill>
                  <a:srgbClr val="000000"/>
                </a:solidFill>
                <a:latin typeface="Tahoma" charset="0"/>
                <a:cs typeface="Tahoma" charset="0"/>
                <a:sym typeface="Tahoma" charset="0"/>
              </a:rPr>
              <a:t>, or the oil or fat, which has a glycerin connected to three of the fatty acid chains.  You react that with three parts of methanol.  The methanol comes in and attaches itself to each one of those straight-chain fatty acids, and takes the place of glycerin.  So you end up with three biodiesel molecules (the methanol actually becomes chemically attached to the fatty acid chain as part of the ‘methyl ester’ group at one end of each biodiesel molecule), and one molecule of glycerin.  That is essentially the biodiesel reaction in a nutshell.  </a:t>
            </a:r>
          </a:p>
          <a:p>
            <a:pPr eaLnBrk="1" hangingPunct="1">
              <a:spcBef>
                <a:spcPts val="425"/>
              </a:spcBef>
              <a:defRPr/>
            </a:pPr>
            <a:r>
              <a:rPr lang="en-US" dirty="0" smtClean="0">
                <a:solidFill>
                  <a:srgbClr val="000000"/>
                </a:solidFill>
                <a:latin typeface="Tahoma" charset="0"/>
                <a:cs typeface="Tahoma" charset="0"/>
                <a:sym typeface="Tahoma" charset="0"/>
              </a:rPr>
              <a:t>     The fatty acid part of the molecule is a long, straight chain hydrocarbon that looks very similar to what is found in diesel fuel.  The length of the hydrocarbon chain is determined by the particular oil or fat you begin with and is not changed by the biodiesel reaction.  Mother nature makes most the natural tri-glycerides with only 4 or 5 different carbon chains containing 16 to 18 carbons.  This makes a biodiesel that is high in BTU content and in a similar boiling range and viscosity (or thickness) as petrodiesel.  The boiling range and viscosity are the two reasons why one must turn the oil or fat into biodiesel, as the viscosity for the larger oil/fat triglyceride is 10 times higher than diesel or biodiesel and can cause injector fouling over time.   </a:t>
            </a:r>
          </a:p>
          <a:p>
            <a:pPr eaLnBrk="1" hangingPunct="1">
              <a:spcBef>
                <a:spcPts val="425"/>
              </a:spcBef>
              <a:defRPr/>
            </a:pPr>
            <a:r>
              <a:rPr lang="en-US" dirty="0" smtClean="0">
                <a:solidFill>
                  <a:srgbClr val="000000"/>
                </a:solidFill>
                <a:latin typeface="Tahoma" charset="0"/>
                <a:cs typeface="Tahoma" charset="0"/>
                <a:sym typeface="Tahoma" charset="0"/>
              </a:rPr>
              <a:t>     When you start to hear about oils or fats </a:t>
            </a:r>
            <a:r>
              <a:rPr lang="ja-JP" altLang="en-US" dirty="0" smtClean="0">
                <a:solidFill>
                  <a:srgbClr val="000000"/>
                </a:solidFill>
                <a:latin typeface="Arial"/>
                <a:cs typeface="Tahoma" charset="0"/>
                <a:sym typeface="Tahoma" charset="0"/>
              </a:rPr>
              <a:t>“</a:t>
            </a:r>
            <a:r>
              <a:rPr lang="en-US" dirty="0" smtClean="0">
                <a:solidFill>
                  <a:srgbClr val="000000"/>
                </a:solidFill>
                <a:latin typeface="Tahoma" charset="0"/>
                <a:cs typeface="Tahoma" charset="0"/>
                <a:sym typeface="Tahoma" charset="0"/>
              </a:rPr>
              <a:t>going bad</a:t>
            </a:r>
            <a:r>
              <a:rPr lang="ja-JP" altLang="en-US" dirty="0" smtClean="0">
                <a:solidFill>
                  <a:srgbClr val="000000"/>
                </a:solidFill>
                <a:latin typeface="Arial"/>
                <a:cs typeface="Tahoma" charset="0"/>
                <a:sym typeface="Tahoma" charset="0"/>
              </a:rPr>
              <a:t>”</a:t>
            </a:r>
            <a:r>
              <a:rPr lang="en-US" dirty="0" smtClean="0">
                <a:solidFill>
                  <a:srgbClr val="000000"/>
                </a:solidFill>
                <a:latin typeface="Tahoma" charset="0"/>
                <a:cs typeface="Tahoma" charset="0"/>
                <a:sym typeface="Tahoma" charset="0"/>
              </a:rPr>
              <a:t> is it because there is a premature separation of the fatty acids from the triglyceride molecule (usually from heat or harsh conditions).  The fatty acids can cause problems in the reaction, or in the finished fuel, so if any substantial amount is present they are removed in processing.  This removal is one of the key steps to using used or degraded cooking oils that you don’t normally need to do with first use oils.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29057" indent="-280406" eaLnBrk="0" hangingPunct="0">
              <a:defRPr sz="2400">
                <a:solidFill>
                  <a:schemeClr val="tx1"/>
                </a:solidFill>
                <a:latin typeface="Arial" charset="0"/>
                <a:ea typeface="ＭＳ Ｐゴシック" charset="0"/>
              </a:defRPr>
            </a:lvl2pPr>
            <a:lvl3pPr marL="1121626" indent="-224325" eaLnBrk="0" hangingPunct="0">
              <a:defRPr sz="2400">
                <a:solidFill>
                  <a:schemeClr val="tx1"/>
                </a:solidFill>
                <a:latin typeface="Arial" charset="0"/>
                <a:ea typeface="ＭＳ Ｐゴシック" charset="0"/>
              </a:defRPr>
            </a:lvl3pPr>
            <a:lvl4pPr marL="1570276" indent="-224325" eaLnBrk="0" hangingPunct="0">
              <a:defRPr sz="2400">
                <a:solidFill>
                  <a:schemeClr val="tx1"/>
                </a:solidFill>
                <a:latin typeface="Arial" charset="0"/>
                <a:ea typeface="ＭＳ Ｐゴシック" charset="0"/>
              </a:defRPr>
            </a:lvl4pPr>
            <a:lvl5pPr marL="2018927" indent="-224325" eaLnBrk="0" hangingPunct="0">
              <a:defRPr sz="2400">
                <a:solidFill>
                  <a:schemeClr val="tx1"/>
                </a:solidFill>
                <a:latin typeface="Arial" charset="0"/>
                <a:ea typeface="ＭＳ Ｐゴシック" charset="0"/>
              </a:defRPr>
            </a:lvl5pPr>
            <a:lvl6pPr marL="2467577" indent="-224325" eaLnBrk="0" fontAlgn="base" hangingPunct="0">
              <a:spcBef>
                <a:spcPct val="0"/>
              </a:spcBef>
              <a:spcAft>
                <a:spcPct val="0"/>
              </a:spcAft>
              <a:defRPr sz="2400">
                <a:solidFill>
                  <a:schemeClr val="tx1"/>
                </a:solidFill>
                <a:latin typeface="Arial" charset="0"/>
                <a:ea typeface="ＭＳ Ｐゴシック" charset="0"/>
              </a:defRPr>
            </a:lvl6pPr>
            <a:lvl7pPr marL="2916227" indent="-224325" eaLnBrk="0" fontAlgn="base" hangingPunct="0">
              <a:spcBef>
                <a:spcPct val="0"/>
              </a:spcBef>
              <a:spcAft>
                <a:spcPct val="0"/>
              </a:spcAft>
              <a:defRPr sz="2400">
                <a:solidFill>
                  <a:schemeClr val="tx1"/>
                </a:solidFill>
                <a:latin typeface="Arial" charset="0"/>
                <a:ea typeface="ＭＳ Ｐゴシック" charset="0"/>
              </a:defRPr>
            </a:lvl7pPr>
            <a:lvl8pPr marL="3364878" indent="-224325" eaLnBrk="0" fontAlgn="base" hangingPunct="0">
              <a:spcBef>
                <a:spcPct val="0"/>
              </a:spcBef>
              <a:spcAft>
                <a:spcPct val="0"/>
              </a:spcAft>
              <a:defRPr sz="2400">
                <a:solidFill>
                  <a:schemeClr val="tx1"/>
                </a:solidFill>
                <a:latin typeface="Arial" charset="0"/>
                <a:ea typeface="ＭＳ Ｐゴシック" charset="0"/>
              </a:defRPr>
            </a:lvl8pPr>
            <a:lvl9pPr marL="3813528" indent="-224325"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13D51DF-4F79-1F43-8039-AA52AD6C2958}" type="slidenum">
              <a:rPr lang="en-US" sz="1100">
                <a:solidFill>
                  <a:srgbClr val="000000"/>
                </a:solidFill>
                <a:latin typeface="Calibri" charset="0"/>
                <a:cs typeface="Calibri" charset="0"/>
              </a:rPr>
              <a:pPr eaLnBrk="1" hangingPunct="1"/>
              <a:t>5</a:t>
            </a:fld>
            <a:endParaRPr lang="en-US" sz="1100">
              <a:solidFill>
                <a:srgbClr val="000000"/>
              </a:solidFill>
              <a:latin typeface="Calibri" charset="0"/>
              <a:cs typeface="Calibri" charset="0"/>
            </a:endParaRPr>
          </a:p>
        </p:txBody>
      </p:sp>
      <p:sp>
        <p:nvSpPr>
          <p:cNvPr id="28674" name="Rectangle 2"/>
          <p:cNvSpPr>
            <a:spLocks noGrp="1" noRot="1" noChangeAspect="1" noChangeArrowheads="1" noTextEdit="1"/>
          </p:cNvSpPr>
          <p:nvPr>
            <p:ph type="sldImg"/>
          </p:nvPr>
        </p:nvSpPr>
        <p:spPr>
          <a:xfrm>
            <a:off x="1108075" y="698500"/>
            <a:ext cx="4643438" cy="3484563"/>
          </a:xfrm>
          <a:ln/>
        </p:spPr>
      </p:sp>
      <p:sp>
        <p:nvSpPr>
          <p:cNvPr id="28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dirty="0" smtClean="0">
                <a:ea typeface="ＭＳ Ｐゴシック" charset="0"/>
                <a:cs typeface="ＭＳ Ｐゴシック" charset="0"/>
              </a:rPr>
              <a:t>Read slide as seen.  This is the legal definition that the IRS and EPA use.  The reason this definition written in such a way to eliminate raw vegetable oils, non-processed or partly processed oils, mixtures of alcohol and raw vegetable oils blended in diesel fuel, and others.  Engine testing has shown that the use of raw vegetable oils and blends of raw vegetable oils causes engine damage.  If the fuel does not meet this definition and ASTM D6751 it is not biodiesel and cannot be legally claimed as biodiesel.</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600" dirty="0">
              <a:ea typeface="ＭＳ Ｐゴシック" charset="0"/>
              <a:cs typeface="ＭＳ Ｐゴシック" charset="0"/>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600" dirty="0" smtClean="0">
                <a:ea typeface="ＭＳ Ｐゴシック" charset="0"/>
                <a:cs typeface="ＭＳ Ｐゴシック" charset="0"/>
              </a:rPr>
              <a:t>Support for biodiesel by the OEM’s is all based on biodiesel that meets or exceeds the ASTM standards.   </a:t>
            </a:r>
          </a:p>
          <a:p>
            <a:endParaRPr lang="en-US" sz="1600" dirty="0">
              <a:latin typeface="Calibri" charset="0"/>
              <a:ea typeface="ＭＳ Ｐゴシック" charset="0"/>
              <a:cs typeface="ＭＳ Ｐゴシック"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29057" indent="-280406" eaLnBrk="0" hangingPunct="0">
              <a:defRPr sz="2400">
                <a:solidFill>
                  <a:schemeClr val="tx1"/>
                </a:solidFill>
                <a:latin typeface="Arial" charset="0"/>
                <a:ea typeface="ＭＳ Ｐゴシック" charset="0"/>
              </a:defRPr>
            </a:lvl2pPr>
            <a:lvl3pPr marL="1121626" indent="-224325" eaLnBrk="0" hangingPunct="0">
              <a:defRPr sz="2400">
                <a:solidFill>
                  <a:schemeClr val="tx1"/>
                </a:solidFill>
                <a:latin typeface="Arial" charset="0"/>
                <a:ea typeface="ＭＳ Ｐゴシック" charset="0"/>
              </a:defRPr>
            </a:lvl3pPr>
            <a:lvl4pPr marL="1570276" indent="-224325" eaLnBrk="0" hangingPunct="0">
              <a:defRPr sz="2400">
                <a:solidFill>
                  <a:schemeClr val="tx1"/>
                </a:solidFill>
                <a:latin typeface="Arial" charset="0"/>
                <a:ea typeface="ＭＳ Ｐゴシック" charset="0"/>
              </a:defRPr>
            </a:lvl4pPr>
            <a:lvl5pPr marL="2018927" indent="-224325" eaLnBrk="0" hangingPunct="0">
              <a:defRPr sz="2400">
                <a:solidFill>
                  <a:schemeClr val="tx1"/>
                </a:solidFill>
                <a:latin typeface="Arial" charset="0"/>
                <a:ea typeface="ＭＳ Ｐゴシック" charset="0"/>
              </a:defRPr>
            </a:lvl5pPr>
            <a:lvl6pPr marL="2467577" indent="-224325" eaLnBrk="0" fontAlgn="base" hangingPunct="0">
              <a:spcBef>
                <a:spcPct val="0"/>
              </a:spcBef>
              <a:spcAft>
                <a:spcPct val="0"/>
              </a:spcAft>
              <a:defRPr sz="2400">
                <a:solidFill>
                  <a:schemeClr val="tx1"/>
                </a:solidFill>
                <a:latin typeface="Arial" charset="0"/>
                <a:ea typeface="ＭＳ Ｐゴシック" charset="0"/>
              </a:defRPr>
            </a:lvl6pPr>
            <a:lvl7pPr marL="2916227" indent="-224325" eaLnBrk="0" fontAlgn="base" hangingPunct="0">
              <a:spcBef>
                <a:spcPct val="0"/>
              </a:spcBef>
              <a:spcAft>
                <a:spcPct val="0"/>
              </a:spcAft>
              <a:defRPr sz="2400">
                <a:solidFill>
                  <a:schemeClr val="tx1"/>
                </a:solidFill>
                <a:latin typeface="Arial" charset="0"/>
                <a:ea typeface="ＭＳ Ｐゴシック" charset="0"/>
              </a:defRPr>
            </a:lvl7pPr>
            <a:lvl8pPr marL="3364878" indent="-224325" eaLnBrk="0" fontAlgn="base" hangingPunct="0">
              <a:spcBef>
                <a:spcPct val="0"/>
              </a:spcBef>
              <a:spcAft>
                <a:spcPct val="0"/>
              </a:spcAft>
              <a:defRPr sz="2400">
                <a:solidFill>
                  <a:schemeClr val="tx1"/>
                </a:solidFill>
                <a:latin typeface="Arial" charset="0"/>
                <a:ea typeface="ＭＳ Ｐゴシック" charset="0"/>
              </a:defRPr>
            </a:lvl8pPr>
            <a:lvl9pPr marL="3813528" indent="-224325"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8B1ED41-4E0F-8B48-976D-F35AA1E588D0}" type="slidenum">
              <a:rPr lang="en-US" sz="1100">
                <a:solidFill>
                  <a:srgbClr val="000000"/>
                </a:solidFill>
                <a:latin typeface="Calibri" charset="0"/>
                <a:cs typeface="Calibri" charset="0"/>
              </a:rPr>
              <a:pPr eaLnBrk="1" hangingPunct="1"/>
              <a:t>6</a:t>
            </a:fld>
            <a:endParaRPr lang="en-US" sz="1100">
              <a:solidFill>
                <a:srgbClr val="000000"/>
              </a:solidFill>
              <a:latin typeface="Calibri" charset="0"/>
              <a:cs typeface="Calibri" charset="0"/>
            </a:endParaRPr>
          </a:p>
        </p:txBody>
      </p:sp>
      <p:sp>
        <p:nvSpPr>
          <p:cNvPr id="32770" name="Rectangle 2"/>
          <p:cNvSpPr>
            <a:spLocks noGrp="1" noRot="1" noChangeAspect="1" noChangeArrowheads="1" noTextEdit="1"/>
          </p:cNvSpPr>
          <p:nvPr>
            <p:ph type="sldImg"/>
          </p:nvPr>
        </p:nvSpPr>
        <p:spPr>
          <a:xfrm>
            <a:off x="1108075" y="698500"/>
            <a:ext cx="4643438" cy="3484563"/>
          </a:xfrm>
          <a:ln/>
        </p:spPr>
      </p:sp>
      <p:sp>
        <p:nvSpPr>
          <p:cNvPr id="327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r>
              <a:rPr lang="en-US" dirty="0" smtClean="0">
                <a:latin typeface="Calibri" charset="0"/>
                <a:ea typeface="ＭＳ Ｐゴシック" charset="0"/>
                <a:cs typeface="ＭＳ Ｐゴシック" charset="0"/>
              </a:rPr>
              <a:t>ASTM International, previously the American Society for Testing and Materials, is the consensus fuel standards setting body used in the US.  ASTM has standards for everything from crayons to piping to fuels and lubricants, and these standards are commonly used by various governmental agencies and regulatory groups.  In the case of diesel fuels and biodiesel, ASTM standards are used for taxing the fuel, equipment and OSHA listings, EPA emissions regulations, fire safety codes and other approvals.  </a:t>
            </a:r>
          </a:p>
          <a:p>
            <a:r>
              <a:rPr lang="en-US" dirty="0">
                <a:latin typeface="Calibri" charset="0"/>
                <a:ea typeface="ＭＳ Ｐゴシック" charset="0"/>
                <a:cs typeface="ＭＳ Ｐゴシック" charset="0"/>
              </a:rPr>
              <a:t> </a:t>
            </a:r>
            <a:r>
              <a:rPr lang="en-US" dirty="0" smtClean="0">
                <a:latin typeface="Calibri" charset="0"/>
                <a:ea typeface="ＭＳ Ｐゴシック" charset="0"/>
                <a:cs typeface="ＭＳ Ｐゴシック" charset="0"/>
              </a:rPr>
              <a:t>    The ASTM process is not for the faint at heart.  The petroleum and engine companies send their very best engineers and scientists to participate in the voting at ASTM, and one negative vote can kill a ballot for a new standard.</a:t>
            </a:r>
          </a:p>
          <a:p>
            <a:r>
              <a:rPr lang="en-US" dirty="0">
                <a:latin typeface="Calibri" charset="0"/>
                <a:ea typeface="ＭＳ Ｐゴシック" charset="0"/>
                <a:cs typeface="ＭＳ Ｐゴシック" charset="0"/>
              </a:rPr>
              <a:t> </a:t>
            </a:r>
            <a:r>
              <a:rPr lang="en-US" dirty="0" smtClean="0">
                <a:latin typeface="Calibri" charset="0"/>
                <a:ea typeface="ＭＳ Ｐゴシック" charset="0"/>
                <a:cs typeface="ＭＳ Ｐゴシック" charset="0"/>
              </a:rPr>
              <a:t>    ASTM standards are absolutely key, however, to secure engine and vehicle company approvals for the fuel.  The biodiesel industry began the ASTM process in 1993, and efforts at ASTM continue to this day.  Doing the research and testing to secure an ASTM standard has been a real key to ensuring trouble-free use of biodiesel, and many people do not realize that the biodiesel industry has been hard at work on ASTM standards for over 20 years.   Without this effort, the fuel certainly would not be growing like it is, or have the support of most of the engine and vehicle companies. </a:t>
            </a:r>
          </a:p>
          <a:p>
            <a:r>
              <a:rPr lang="en-US" sz="1600" dirty="0" smtClean="0">
                <a:latin typeface="Calibri" charset="0"/>
                <a:ea typeface="ＭＳ Ｐゴシック" charset="0"/>
                <a:cs typeface="ＭＳ Ｐゴシック" charset="0"/>
              </a:rPr>
              <a:t>     </a:t>
            </a:r>
            <a:endParaRPr lang="en-US" sz="1600" dirty="0">
              <a:latin typeface="Calibri" charset="0"/>
              <a:ea typeface="ＭＳ Ｐゴシック" charset="0"/>
              <a:cs typeface="ＭＳ Ｐゴシック"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29057" indent="-280406" eaLnBrk="0" hangingPunct="0">
              <a:defRPr sz="2400">
                <a:solidFill>
                  <a:schemeClr val="tx1"/>
                </a:solidFill>
                <a:latin typeface="Arial" charset="0"/>
                <a:ea typeface="ＭＳ Ｐゴシック" charset="0"/>
              </a:defRPr>
            </a:lvl2pPr>
            <a:lvl3pPr marL="1121626" indent="-224325" eaLnBrk="0" hangingPunct="0">
              <a:defRPr sz="2400">
                <a:solidFill>
                  <a:schemeClr val="tx1"/>
                </a:solidFill>
                <a:latin typeface="Arial" charset="0"/>
                <a:ea typeface="ＭＳ Ｐゴシック" charset="0"/>
              </a:defRPr>
            </a:lvl3pPr>
            <a:lvl4pPr marL="1570276" indent="-224325" eaLnBrk="0" hangingPunct="0">
              <a:defRPr sz="2400">
                <a:solidFill>
                  <a:schemeClr val="tx1"/>
                </a:solidFill>
                <a:latin typeface="Arial" charset="0"/>
                <a:ea typeface="ＭＳ Ｐゴシック" charset="0"/>
              </a:defRPr>
            </a:lvl4pPr>
            <a:lvl5pPr marL="2018927" indent="-224325" eaLnBrk="0" hangingPunct="0">
              <a:defRPr sz="2400">
                <a:solidFill>
                  <a:schemeClr val="tx1"/>
                </a:solidFill>
                <a:latin typeface="Arial" charset="0"/>
                <a:ea typeface="ＭＳ Ｐゴシック" charset="0"/>
              </a:defRPr>
            </a:lvl5pPr>
            <a:lvl6pPr marL="2467577" indent="-224325" eaLnBrk="0" fontAlgn="base" hangingPunct="0">
              <a:spcBef>
                <a:spcPct val="0"/>
              </a:spcBef>
              <a:spcAft>
                <a:spcPct val="0"/>
              </a:spcAft>
              <a:defRPr sz="2400">
                <a:solidFill>
                  <a:schemeClr val="tx1"/>
                </a:solidFill>
                <a:latin typeface="Arial" charset="0"/>
                <a:ea typeface="ＭＳ Ｐゴシック" charset="0"/>
              </a:defRPr>
            </a:lvl6pPr>
            <a:lvl7pPr marL="2916227" indent="-224325" eaLnBrk="0" fontAlgn="base" hangingPunct="0">
              <a:spcBef>
                <a:spcPct val="0"/>
              </a:spcBef>
              <a:spcAft>
                <a:spcPct val="0"/>
              </a:spcAft>
              <a:defRPr sz="2400">
                <a:solidFill>
                  <a:schemeClr val="tx1"/>
                </a:solidFill>
                <a:latin typeface="Arial" charset="0"/>
                <a:ea typeface="ＭＳ Ｐゴシック" charset="0"/>
              </a:defRPr>
            </a:lvl7pPr>
            <a:lvl8pPr marL="3364878" indent="-224325" eaLnBrk="0" fontAlgn="base" hangingPunct="0">
              <a:spcBef>
                <a:spcPct val="0"/>
              </a:spcBef>
              <a:spcAft>
                <a:spcPct val="0"/>
              </a:spcAft>
              <a:defRPr sz="2400">
                <a:solidFill>
                  <a:schemeClr val="tx1"/>
                </a:solidFill>
                <a:latin typeface="Arial" charset="0"/>
                <a:ea typeface="ＭＳ Ｐゴシック" charset="0"/>
              </a:defRPr>
            </a:lvl8pPr>
            <a:lvl9pPr marL="3813528" indent="-224325"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CD599CC-9D76-BC40-8FE8-957303160161}" type="slidenum">
              <a:rPr lang="en-US" sz="1100">
                <a:solidFill>
                  <a:srgbClr val="000000"/>
                </a:solidFill>
                <a:latin typeface="Calibri" charset="0"/>
                <a:cs typeface="Calibri" charset="0"/>
              </a:rPr>
              <a:pPr eaLnBrk="1" hangingPunct="1"/>
              <a:t>7</a:t>
            </a:fld>
            <a:endParaRPr lang="en-US" sz="1100">
              <a:solidFill>
                <a:srgbClr val="000000"/>
              </a:solidFill>
              <a:latin typeface="Calibri" charset="0"/>
              <a:cs typeface="Calibri" charset="0"/>
            </a:endParaRPr>
          </a:p>
        </p:txBody>
      </p:sp>
      <p:sp>
        <p:nvSpPr>
          <p:cNvPr id="34818" name="Rectangle 2"/>
          <p:cNvSpPr>
            <a:spLocks noGrp="1" noRot="1" noChangeAspect="1" noChangeArrowheads="1" noTextEdit="1"/>
          </p:cNvSpPr>
          <p:nvPr>
            <p:ph type="sldImg"/>
          </p:nvPr>
        </p:nvSpPr>
        <p:spPr>
          <a:xfrm>
            <a:off x="1108075" y="698500"/>
            <a:ext cx="4643438" cy="3484563"/>
          </a:xfrm>
          <a:ln/>
        </p:spPr>
      </p:sp>
      <p:sp>
        <p:nvSpPr>
          <p:cNvPr id="348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r>
              <a:rPr lang="en-US" dirty="0" smtClean="0">
                <a:ea typeface="ＭＳ Ｐゴシック" charset="0"/>
                <a:cs typeface="ＭＳ Ｐゴシック" charset="0"/>
              </a:rPr>
              <a:t>One thing that sets the biodiesel industry apart from other new fuels, is that they have been willing to invest the time, money, and effort to secure ASTM standards and answer the technical questions that are raised by the leading engineer from the largest companies in the world.  ASTM has the reputation of taking a long time to secure a standard.  Its not because the ASTM voting process is slow.  Voting  is done largely electronically now, and occurs rapidly.  The part that takes time is the research needed to answer a question that was brought up in a persuasive negative vote.  For a concern to be voted non-persuasive, a 2/3 super majority of the voter must vote to over-ride a concern of a negative voter.  That’s a pretty tall task.</a:t>
            </a:r>
          </a:p>
          <a:p>
            <a:r>
              <a:rPr lang="en-US" dirty="0">
                <a:ea typeface="ＭＳ Ｐゴシック" charset="0"/>
                <a:cs typeface="ＭＳ Ｐゴシック" charset="0"/>
              </a:rPr>
              <a:t> </a:t>
            </a:r>
            <a:r>
              <a:rPr lang="en-US" dirty="0" smtClean="0">
                <a:ea typeface="ＭＳ Ｐゴシック" charset="0"/>
                <a:cs typeface="ＭＳ Ｐゴシック" charset="0"/>
              </a:rPr>
              <a:t>  Lets give an example.  The first biodiesel specification passed in 2001, 8 years after work began, did not have a stability requirement and had an acid value requirement of 0.8 mg KOH/gram maximum.  When voting on the new B20 standard for finished fuels, one OEM and one petroleum company voted negative, as they believed the acid number needed to be lower for B100 and a stability parameter added to B100 before passing the B20 blended fuel standards.   The effort to over-ride those negatives was not successful, and it took several years to do the research needed to determine the right test to use for stability and then to determine what the value should be.  That is the part that takes time.  Each time someone brings up a valid concern, its another couple of years of testing, costing another $500,000 to $2,000,000.</a:t>
            </a:r>
          </a:p>
          <a:p>
            <a:r>
              <a:rPr lang="en-US" dirty="0">
                <a:ea typeface="ＭＳ Ｐゴシック" charset="0"/>
                <a:cs typeface="ＭＳ Ｐゴシック" charset="0"/>
              </a:rPr>
              <a:t> </a:t>
            </a:r>
            <a:r>
              <a:rPr lang="en-US" dirty="0" smtClean="0">
                <a:ea typeface="ＭＳ Ｐゴシック" charset="0"/>
                <a:cs typeface="ＭＳ Ｐゴシック" charset="0"/>
              </a:rPr>
              <a:t>    Once you get through and have an ASTM standard, however, you know you really have something you can hand your hat on.  </a:t>
            </a:r>
            <a:endParaRPr lang="en-US" dirty="0">
              <a:ea typeface="ＭＳ Ｐゴシック" charset="0"/>
              <a:cs typeface="ＭＳ Ｐゴシック"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031"/>
          <p:cNvSpPr txBox="1">
            <a:spLocks noGrp="1" noChangeArrowheads="1"/>
          </p:cNvSpPr>
          <p:nvPr/>
        </p:nvSpPr>
        <p:spPr bwMode="auto">
          <a:xfrm>
            <a:off x="3885892" y="8831744"/>
            <a:ext cx="2972108" cy="464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9102A4E7-C801-BB4F-9826-EAD6042B4B34}" type="slidenum">
              <a:rPr lang="en-US" sz="1200">
                <a:latin typeface="Times New Roman" charset="0"/>
              </a:rPr>
              <a:pPr algn="r" eaLnBrk="1" hangingPunct="1"/>
              <a:t>8</a:t>
            </a:fld>
            <a:endParaRPr lang="en-US" sz="1200">
              <a:latin typeface="Times New Roman" charset="0"/>
            </a:endParaRPr>
          </a:p>
        </p:txBody>
      </p:sp>
      <p:sp>
        <p:nvSpPr>
          <p:cNvPr id="29698" name="Rectangle 2"/>
          <p:cNvSpPr>
            <a:spLocks noGrp="1" noRot="1" noChangeAspect="1" noChangeArrowheads="1" noTextEdit="1"/>
          </p:cNvSpPr>
          <p:nvPr>
            <p:ph type="sldImg"/>
          </p:nvPr>
        </p:nvSpPr>
        <p:spPr>
          <a:solidFill>
            <a:srgbClr val="FFFFFF"/>
          </a:solidFill>
          <a:ln/>
        </p:spPr>
      </p:sp>
      <p:sp>
        <p:nvSpPr>
          <p:cNvPr id="29699" name="Rectangle 3"/>
          <p:cNvSpPr>
            <a:spLocks noGrp="1" noChangeArrowheads="1"/>
          </p:cNvSpPr>
          <p:nvPr>
            <p:ph type="body" idx="1"/>
          </p:nvPr>
        </p:nvSpPr>
        <p:spPr>
          <a:noFill/>
          <a:ln>
            <a:solidFill>
              <a:srgbClr val="000000"/>
            </a:solidFill>
          </a:ln>
          <a:extLst>
            <a:ext uri="{909E8E84-426E-40DD-AFC4-6F175D3DCCD1}">
              <a14:hiddenFill xmlns:a14="http://schemas.microsoft.com/office/drawing/2010/main">
                <a:solidFill>
                  <a:srgbClr val="FFFFFF"/>
                </a:solidFill>
              </a14:hiddenFill>
            </a:ext>
          </a:extLst>
        </p:spPr>
        <p:txBody>
          <a:bodyPr/>
          <a:lstStyle/>
          <a:p>
            <a:r>
              <a:rPr lang="en-US" dirty="0">
                <a:latin typeface="Times New Roman" charset="0"/>
                <a:ea typeface="ＭＳ Ｐゴシック" charset="0"/>
                <a:cs typeface="ＭＳ Ｐゴシック" charset="0"/>
              </a:rPr>
              <a:t>There are four key ASTM specifications that outline the requirements to meet these standards.</a:t>
            </a:r>
          </a:p>
          <a:p>
            <a:r>
              <a:rPr lang="en-US" dirty="0">
                <a:latin typeface="Times New Roman" charset="0"/>
                <a:ea typeface="ＭＳ Ｐゴシック" charset="0"/>
                <a:cs typeface="ＭＳ Ｐゴシック" charset="0"/>
              </a:rPr>
              <a:t>Read each standard and what is covers</a:t>
            </a:r>
            <a:r>
              <a:rPr lang="en-US" dirty="0" smtClean="0">
                <a:latin typeface="Times New Roman" charset="0"/>
                <a:ea typeface="ＭＳ Ｐゴシック" charset="0"/>
                <a:cs typeface="ＭＳ Ｐゴシック" charset="0"/>
              </a:rPr>
              <a:t>.</a:t>
            </a:r>
          </a:p>
          <a:p>
            <a:pPr marL="285750" indent="-285750">
              <a:buFontTx/>
              <a:buChar char="•"/>
            </a:pPr>
            <a:r>
              <a:rPr lang="en-US" sz="1400" dirty="0" smtClean="0">
                <a:latin typeface="Arial" charset="0"/>
                <a:ea typeface="ＭＳ Ｐゴシック" charset="0"/>
                <a:cs typeface="Arial" charset="0"/>
              </a:rPr>
              <a:t>Biodiesel production is guided by stringent ASTM fuel specifications, developed through years of testing.</a:t>
            </a:r>
          </a:p>
          <a:p>
            <a:pPr marL="285750" indent="-285750">
              <a:buFontTx/>
              <a:buChar char="•"/>
            </a:pPr>
            <a:r>
              <a:rPr lang="en-US" sz="1400" dirty="0" smtClean="0">
                <a:latin typeface="Arial" charset="0"/>
                <a:ea typeface="ＭＳ Ｐゴシック" charset="0"/>
                <a:cs typeface="Arial" charset="0"/>
              </a:rPr>
              <a:t>The biodiesel industry works closely with OEMs and Petroleum companies to identify needed technical information</a:t>
            </a:r>
          </a:p>
          <a:p>
            <a:pPr marL="285750" indent="-285750">
              <a:buFontTx/>
              <a:buChar char="•"/>
            </a:pPr>
            <a:r>
              <a:rPr lang="en-US" sz="1400" dirty="0" smtClean="0">
                <a:latin typeface="Arial" charset="0"/>
                <a:ea typeface="ＭＳ Ｐゴシック" charset="0"/>
                <a:cs typeface="Arial" charset="0"/>
              </a:rPr>
              <a:t>Continued investment to answer technical questions that arise is something that sets the biodiesel industry apart from other fuels</a:t>
            </a:r>
          </a:p>
          <a:p>
            <a:pPr marL="285750" indent="-285750" eaLnBrk="1" hangingPunct="1">
              <a:buFontTx/>
              <a:buChar char="•"/>
            </a:pPr>
            <a:r>
              <a:rPr lang="en-US" sz="1400" dirty="0" smtClean="0">
                <a:latin typeface="Arial" charset="0"/>
                <a:ea typeface="ＭＳ Ｐゴシック" charset="0"/>
                <a:cs typeface="Arial" charset="0"/>
              </a:rPr>
              <a:t>The ASTM D6751 specifications continue to improve and evolve over time</a:t>
            </a:r>
          </a:p>
          <a:p>
            <a:pPr marL="742950" lvl="1" indent="-285750" eaLnBrk="1" hangingPunct="1">
              <a:buFontTx/>
              <a:buChar char="•"/>
            </a:pPr>
            <a:r>
              <a:rPr lang="en-US" sz="1400" dirty="0" smtClean="0">
                <a:latin typeface="Arial" charset="0"/>
                <a:ea typeface="ＭＳ Ｐゴシック" charset="0"/>
                <a:cs typeface="Arial" charset="0"/>
              </a:rPr>
              <a:t>Especially as </a:t>
            </a:r>
            <a:r>
              <a:rPr lang="en-US" sz="1400" dirty="0" err="1" smtClean="0">
                <a:latin typeface="Arial" charset="0"/>
                <a:ea typeface="ＭＳ Ｐゴシック" charset="0"/>
                <a:cs typeface="Arial" charset="0"/>
              </a:rPr>
              <a:t>petrodiesel</a:t>
            </a:r>
            <a:r>
              <a:rPr lang="en-US" sz="1400" dirty="0" smtClean="0">
                <a:latin typeface="Arial" charset="0"/>
                <a:ea typeface="ＭＳ Ｐゴシック" charset="0"/>
                <a:cs typeface="Arial" charset="0"/>
              </a:rPr>
              <a:t> and engines change</a:t>
            </a:r>
          </a:p>
          <a:p>
            <a:endParaRPr lang="en-US" dirty="0">
              <a:latin typeface="Times New Roman" charset="0"/>
              <a:ea typeface="ＭＳ Ｐゴシック" charset="0"/>
              <a:cs typeface="ＭＳ Ｐゴシック" charset="0"/>
            </a:endParaRPr>
          </a:p>
          <a:p>
            <a:endParaRPr lang="en-US" dirty="0">
              <a:ea typeface="ＭＳ Ｐゴシック" charset="0"/>
              <a:cs typeface="ＭＳ Ｐゴシック"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29057" indent="-280406" eaLnBrk="0" hangingPunct="0">
              <a:defRPr sz="2400">
                <a:solidFill>
                  <a:schemeClr val="tx1"/>
                </a:solidFill>
                <a:latin typeface="Arial" charset="0"/>
                <a:ea typeface="ＭＳ Ｐゴシック" charset="0"/>
              </a:defRPr>
            </a:lvl2pPr>
            <a:lvl3pPr marL="1121626" indent="-224325" eaLnBrk="0" hangingPunct="0">
              <a:defRPr sz="2400">
                <a:solidFill>
                  <a:schemeClr val="tx1"/>
                </a:solidFill>
                <a:latin typeface="Arial" charset="0"/>
                <a:ea typeface="ＭＳ Ｐゴシック" charset="0"/>
              </a:defRPr>
            </a:lvl3pPr>
            <a:lvl4pPr marL="1570276" indent="-224325" eaLnBrk="0" hangingPunct="0">
              <a:defRPr sz="2400">
                <a:solidFill>
                  <a:schemeClr val="tx1"/>
                </a:solidFill>
                <a:latin typeface="Arial" charset="0"/>
                <a:ea typeface="ＭＳ Ｐゴシック" charset="0"/>
              </a:defRPr>
            </a:lvl4pPr>
            <a:lvl5pPr marL="2018927" indent="-224325" eaLnBrk="0" hangingPunct="0">
              <a:defRPr sz="2400">
                <a:solidFill>
                  <a:schemeClr val="tx1"/>
                </a:solidFill>
                <a:latin typeface="Arial" charset="0"/>
                <a:ea typeface="ＭＳ Ｐゴシック" charset="0"/>
              </a:defRPr>
            </a:lvl5pPr>
            <a:lvl6pPr marL="2467577" indent="-224325" eaLnBrk="0" fontAlgn="base" hangingPunct="0">
              <a:spcBef>
                <a:spcPct val="0"/>
              </a:spcBef>
              <a:spcAft>
                <a:spcPct val="0"/>
              </a:spcAft>
              <a:defRPr sz="2400">
                <a:solidFill>
                  <a:schemeClr val="tx1"/>
                </a:solidFill>
                <a:latin typeface="Arial" charset="0"/>
                <a:ea typeface="ＭＳ Ｐゴシック" charset="0"/>
              </a:defRPr>
            </a:lvl6pPr>
            <a:lvl7pPr marL="2916227" indent="-224325" eaLnBrk="0" fontAlgn="base" hangingPunct="0">
              <a:spcBef>
                <a:spcPct val="0"/>
              </a:spcBef>
              <a:spcAft>
                <a:spcPct val="0"/>
              </a:spcAft>
              <a:defRPr sz="2400">
                <a:solidFill>
                  <a:schemeClr val="tx1"/>
                </a:solidFill>
                <a:latin typeface="Arial" charset="0"/>
                <a:ea typeface="ＭＳ Ｐゴシック" charset="0"/>
              </a:defRPr>
            </a:lvl7pPr>
            <a:lvl8pPr marL="3364878" indent="-224325" eaLnBrk="0" fontAlgn="base" hangingPunct="0">
              <a:spcBef>
                <a:spcPct val="0"/>
              </a:spcBef>
              <a:spcAft>
                <a:spcPct val="0"/>
              </a:spcAft>
              <a:defRPr sz="2400">
                <a:solidFill>
                  <a:schemeClr val="tx1"/>
                </a:solidFill>
                <a:latin typeface="Arial" charset="0"/>
                <a:ea typeface="ＭＳ Ｐゴシック" charset="0"/>
              </a:defRPr>
            </a:lvl8pPr>
            <a:lvl9pPr marL="3813528" indent="-224325"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3C50EBB-6224-9344-8F38-1C323DD3FDC0}" type="slidenum">
              <a:rPr lang="en-US" sz="1100">
                <a:solidFill>
                  <a:srgbClr val="000000"/>
                </a:solidFill>
                <a:latin typeface="Calibri" charset="0"/>
                <a:cs typeface="Calibri" charset="0"/>
              </a:rPr>
              <a:pPr eaLnBrk="1" hangingPunct="1"/>
              <a:t>9</a:t>
            </a:fld>
            <a:endParaRPr lang="en-US" sz="1100">
              <a:solidFill>
                <a:srgbClr val="000000"/>
              </a:solidFill>
              <a:latin typeface="Calibri" charset="0"/>
              <a:cs typeface="Calibri" charset="0"/>
            </a:endParaRPr>
          </a:p>
        </p:txBody>
      </p:sp>
      <p:sp>
        <p:nvSpPr>
          <p:cNvPr id="36866" name="Rectangle 2"/>
          <p:cNvSpPr>
            <a:spLocks noGrp="1" noRot="1" noChangeAspect="1" noChangeArrowheads="1" noTextEdit="1"/>
          </p:cNvSpPr>
          <p:nvPr>
            <p:ph type="sldImg"/>
          </p:nvPr>
        </p:nvSpPr>
        <p:spPr>
          <a:xfrm>
            <a:off x="1108075" y="698500"/>
            <a:ext cx="4643438" cy="3484563"/>
          </a:xfrm>
          <a:ln/>
        </p:spPr>
      </p:sp>
      <p:sp>
        <p:nvSpPr>
          <p:cNvPr id="36867" name="Rectangle 3"/>
          <p:cNvSpPr>
            <a:spLocks noGrp="1" noChangeArrowheads="1"/>
          </p:cNvSpPr>
          <p:nvPr>
            <p:ph type="body" idx="1"/>
          </p:nvPr>
        </p:nvSpPr>
        <p:spPr>
          <a:xfrm>
            <a:off x="685800" y="4415790"/>
            <a:ext cx="5486400" cy="470916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dirty="0" smtClean="0">
                <a:latin typeface="Calibri" charset="0"/>
                <a:ea typeface="ＭＳ Ｐゴシック" charset="0"/>
                <a:cs typeface="Calibri" charset="0"/>
              </a:rPr>
              <a:t>This is a summary of the latest ASTM D 6751 fuel specification for biodiesel to be used as a blending stock up to B20.  The full ASTM standard can be purchased from ASTM for a nominal fee at www.astm.org.</a:t>
            </a:r>
          </a:p>
          <a:p>
            <a:r>
              <a:rPr lang="en-US" dirty="0" smtClean="0">
                <a:latin typeface="Calibri" charset="0"/>
                <a:ea typeface="ＭＳ Ｐゴシック" charset="0"/>
                <a:cs typeface="Calibri" charset="0"/>
              </a:rPr>
              <a:t>     The standard for B100 was set up to insure the B100 has properties that give a good diesel fuel, to insure the reaction has gone to completion and there is essentially no un-reacted oil/fat, that all the glycerin is removed, and to also insure it doesn’t have minor components that could be found in biodiesel that aren’t normally found or controlled in petrodiesel but that could cause an un-expected problem.   It was modeled after D975, as D975 contains the properties important for diesel fuel produced from crude oils like viscosity, flash point, distillation temperature, water/sediment, etc.  D6751 contains essentially all the same properties as D975 and then added some that are specific only to biodiesel.   </a:t>
            </a:r>
            <a:endParaRPr lang="en-US" dirty="0">
              <a:latin typeface="Calibri" charset="0"/>
              <a:ea typeface="ＭＳ Ｐゴシック" charset="0"/>
              <a:cs typeface="Calibri" charset="0"/>
            </a:endParaRPr>
          </a:p>
          <a:p>
            <a:r>
              <a:rPr lang="en-US" dirty="0" smtClean="0">
                <a:latin typeface="Calibri" charset="0"/>
                <a:ea typeface="ＭＳ Ｐゴシック" charset="0"/>
                <a:cs typeface="Calibri" charset="0"/>
              </a:rPr>
              <a:t>   A couple of things to point out here.  Biodiesel has separate controls for Calcium/Magnesium, Sodium/Potassium, and Phosphorous.  These are metals which could remain in the biodiesel coming from plant oils, wash water or from catalysts, so their removal is controlled by the specification.  The flash point of biodiesel is much higher (i.e. safer) than diesel, and a high enough flash point can also be used to make sure any excess methanol has also been removed.   While petrodiesel does not have a stability or acid number specification, there are stability and acid number specifications for B100.  Total and free glycerin make sure the reaction has gone as planned, and the cold soak filtration test was added in 2011 to address minor compounds which were clogging filters un-expectedly with the new ULSD. </a:t>
            </a:r>
          </a:p>
          <a:p>
            <a:endParaRPr lang="en-US" dirty="0" smtClean="0">
              <a:solidFill>
                <a:srgbClr val="0000FF"/>
              </a:solidFill>
              <a:latin typeface="Calibri" charset="0"/>
              <a:ea typeface="ＭＳ Ｐゴシック" charset="0"/>
              <a:cs typeface="Calibri" charset="0"/>
            </a:endParaRPr>
          </a:p>
          <a:p>
            <a:r>
              <a:rPr lang="en-US" sz="1200" dirty="0" smtClean="0">
                <a:latin typeface="Calibri" charset="0"/>
                <a:ea typeface="ＭＳ Ｐゴシック" charset="0"/>
                <a:cs typeface="Calibri" charset="0"/>
              </a:rPr>
              <a:t>This is the fuel specification each producer must meet to legal definition of biodiesel and the requirements for RFS2 and various tax incentives that are available.</a:t>
            </a:r>
          </a:p>
          <a:p>
            <a:endParaRPr lang="en-US" dirty="0">
              <a:solidFill>
                <a:srgbClr val="0000FF"/>
              </a:solidFill>
              <a:latin typeface="Calibri" charset="0"/>
              <a:ea typeface="ＭＳ Ｐゴシック" charset="0"/>
              <a:cs typeface="ＭＳ Ｐゴシック" charset="0"/>
            </a:endParaRPr>
          </a:p>
          <a:p>
            <a:endParaRPr lang="en-US" sz="1600" dirty="0">
              <a:latin typeface="Calibri" charset="0"/>
              <a:ea typeface="ＭＳ Ｐゴシック" charset="0"/>
              <a:cs typeface="ＭＳ Ｐゴシック"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1031"/>
          <p:cNvSpPr txBox="1">
            <a:spLocks noGrp="1" noChangeArrowheads="1"/>
          </p:cNvSpPr>
          <p:nvPr/>
        </p:nvSpPr>
        <p:spPr bwMode="auto">
          <a:xfrm>
            <a:off x="3885892" y="8831744"/>
            <a:ext cx="2972108" cy="464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71" tIns="45235" rIns="90471" bIns="45235" anchor="b"/>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90045EA6-AD21-1A47-AFA1-E7AD605E9F8F}" type="slidenum">
              <a:rPr lang="en-US" sz="1100">
                <a:solidFill>
                  <a:srgbClr val="000000"/>
                </a:solidFill>
                <a:latin typeface="Calibri" charset="0"/>
                <a:cs typeface="Calibri" charset="0"/>
              </a:rPr>
              <a:pPr algn="r" eaLnBrk="1" hangingPunct="1"/>
              <a:t>10</a:t>
            </a:fld>
            <a:endParaRPr lang="en-US" sz="1100">
              <a:solidFill>
                <a:srgbClr val="000000"/>
              </a:solidFill>
              <a:latin typeface="Calibri" charset="0"/>
              <a:cs typeface="Calibri" charset="0"/>
            </a:endParaRPr>
          </a:p>
        </p:txBody>
      </p:sp>
      <p:sp>
        <p:nvSpPr>
          <p:cNvPr id="35842" name="Rectangle 7"/>
          <p:cNvSpPr txBox="1">
            <a:spLocks noGrp="1" noChangeArrowheads="1"/>
          </p:cNvSpPr>
          <p:nvPr/>
        </p:nvSpPr>
        <p:spPr bwMode="auto">
          <a:xfrm>
            <a:off x="0" y="8919785"/>
            <a:ext cx="6856462" cy="37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62" tIns="46581" rIns="93162" bIns="46581" anchor="ctr"/>
          <a:lstStyle>
            <a:lvl1pPr defTabSz="882650" eaLnBrk="0" hangingPunct="0">
              <a:defRPr sz="2400">
                <a:solidFill>
                  <a:schemeClr val="tx1"/>
                </a:solidFill>
                <a:latin typeface="Arial" charset="0"/>
                <a:ea typeface="ＭＳ Ｐゴシック" charset="0"/>
                <a:cs typeface="ＭＳ Ｐゴシック" charset="0"/>
              </a:defRPr>
            </a:lvl1pPr>
            <a:lvl2pPr marL="742950" indent="-285750" defTabSz="882650" eaLnBrk="0" hangingPunct="0">
              <a:defRPr sz="2400">
                <a:solidFill>
                  <a:schemeClr val="tx1"/>
                </a:solidFill>
                <a:latin typeface="Arial" charset="0"/>
                <a:ea typeface="ＭＳ Ｐゴシック" charset="0"/>
              </a:defRPr>
            </a:lvl2pPr>
            <a:lvl3pPr marL="1143000" indent="-228600" defTabSz="882650" eaLnBrk="0" hangingPunct="0">
              <a:defRPr sz="2400">
                <a:solidFill>
                  <a:schemeClr val="tx1"/>
                </a:solidFill>
                <a:latin typeface="Arial" charset="0"/>
                <a:ea typeface="ＭＳ Ｐゴシック" charset="0"/>
              </a:defRPr>
            </a:lvl3pPr>
            <a:lvl4pPr marL="1600200" indent="-228600" defTabSz="882650" eaLnBrk="0" hangingPunct="0">
              <a:defRPr sz="2400">
                <a:solidFill>
                  <a:schemeClr val="tx1"/>
                </a:solidFill>
                <a:latin typeface="Arial" charset="0"/>
                <a:ea typeface="ＭＳ Ｐゴシック" charset="0"/>
              </a:defRPr>
            </a:lvl4pPr>
            <a:lvl5pPr marL="2057400" indent="-228600" defTabSz="882650" eaLnBrk="0" hangingPunct="0">
              <a:defRPr sz="2400">
                <a:solidFill>
                  <a:schemeClr val="tx1"/>
                </a:solidFill>
                <a:latin typeface="Arial" charset="0"/>
                <a:ea typeface="ＭＳ Ｐゴシック" charset="0"/>
              </a:defRPr>
            </a:lvl5pPr>
            <a:lvl6pPr marL="2514600" indent="-228600" defTabSz="882650"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882650"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882650"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88265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16519B4E-1E2F-7F41-86D2-54B97C8B1B2F}" type="slidenum">
              <a:rPr lang="en-US" sz="1100">
                <a:solidFill>
                  <a:srgbClr val="FFFFFF"/>
                </a:solidFill>
              </a:rPr>
              <a:pPr eaLnBrk="1" hangingPunct="1"/>
              <a:t>10</a:t>
            </a:fld>
            <a:endParaRPr lang="en-US" sz="1100">
              <a:solidFill>
                <a:srgbClr val="FFFFFF"/>
              </a:solidFill>
            </a:endParaRPr>
          </a:p>
        </p:txBody>
      </p:sp>
      <p:sp>
        <p:nvSpPr>
          <p:cNvPr id="35843" name="Rectangle 2"/>
          <p:cNvSpPr>
            <a:spLocks noGrp="1" noRot="1" noChangeAspect="1" noChangeArrowheads="1" noTextEdit="1"/>
          </p:cNvSpPr>
          <p:nvPr>
            <p:ph type="sldImg"/>
          </p:nvPr>
        </p:nvSpPr>
        <p:spPr>
          <a:xfrm>
            <a:off x="1106488" y="700088"/>
            <a:ext cx="4648200" cy="3487737"/>
          </a:xfrm>
          <a:solidFill>
            <a:srgbClr val="FFFFFF"/>
          </a:solidFill>
          <a:ln/>
        </p:spPr>
      </p:sp>
      <p:sp>
        <p:nvSpPr>
          <p:cNvPr id="35844" name="Rectangle 3"/>
          <p:cNvSpPr>
            <a:spLocks noGrp="1" noChangeArrowheads="1"/>
          </p:cNvSpPr>
          <p:nvPr>
            <p:ph type="body" idx="1"/>
          </p:nvPr>
        </p:nvSpPr>
        <p:spPr>
          <a:xfrm>
            <a:off x="686108" y="4416688"/>
            <a:ext cx="5485785" cy="418028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62" tIns="46581" rIns="93162" bIns="46581"/>
          <a:lstStyle/>
          <a:p>
            <a:pPr defTabSz="450850"/>
            <a:r>
              <a:rPr lang="en-US" dirty="0" smtClean="0">
                <a:ea typeface="ＭＳ Ｐゴシック" charset="0"/>
                <a:cs typeface="Calibri" charset="0"/>
              </a:rPr>
              <a:t>These are the most critical </a:t>
            </a:r>
            <a:r>
              <a:rPr lang="en-US" dirty="0">
                <a:ea typeface="ＭＳ Ｐゴシック" charset="0"/>
                <a:cs typeface="Calibri" charset="0"/>
              </a:rPr>
              <a:t>fuel quality components in the ASTM D 6751 fuel specification.  This slide details what they are as well as what the outcome in vehicle operation will be if they are not properly met.</a:t>
            </a:r>
          </a:p>
          <a:p>
            <a:pPr defTabSz="450850"/>
            <a:endParaRPr lang="en-US" dirty="0">
              <a:ea typeface="ＭＳ Ｐゴシック" charset="0"/>
              <a:cs typeface="Calibri" charset="0"/>
            </a:endParaRPr>
          </a:p>
          <a:p>
            <a:pPr defTabSz="450850"/>
            <a:r>
              <a:rPr lang="en-US" dirty="0">
                <a:ea typeface="ＭＳ Ｐゴシック" charset="0"/>
                <a:cs typeface="Calibri" charset="0"/>
              </a:rPr>
              <a:t>Each of these parameters has its own ASTM test procedure and describes which its important how the specification protects the consumer of the fuel. </a:t>
            </a:r>
          </a:p>
          <a:p>
            <a:pPr defTabSz="450850"/>
            <a:endParaRPr lang="en-US" dirty="0">
              <a:ea typeface="ＭＳ Ｐゴシック" charset="0"/>
              <a:cs typeface="Calibri" charset="0"/>
            </a:endParaRPr>
          </a:p>
          <a:p>
            <a:pPr defTabSz="450850" eaLnBrk="1" hangingPunct="1"/>
            <a:r>
              <a:rPr lang="en-US" dirty="0" smtClean="0">
                <a:ea typeface="ＭＳ Ｐゴシック" charset="0"/>
                <a:cs typeface="Calibri" charset="0"/>
              </a:rPr>
              <a:t>Again, these </a:t>
            </a:r>
            <a:r>
              <a:rPr lang="en-US" dirty="0">
                <a:ea typeface="ＭＳ Ｐゴシック" charset="0"/>
                <a:cs typeface="Calibri" charset="0"/>
              </a:rPr>
              <a:t>specifications </a:t>
            </a:r>
            <a:r>
              <a:rPr lang="en-US" dirty="0" smtClean="0">
                <a:ea typeface="ＭＳ Ｐゴシック" charset="0"/>
                <a:cs typeface="Calibri" charset="0"/>
              </a:rPr>
              <a:t>are </a:t>
            </a:r>
            <a:r>
              <a:rPr lang="en-US" dirty="0">
                <a:ea typeface="ＭＳ Ｐゴシック" charset="0"/>
                <a:cs typeface="Calibri" charset="0"/>
              </a:rPr>
              <a:t>in place to insure biodiesel, from any feedstock, will work properly in a compression-ignition engine.  The production process needs to meet </a:t>
            </a:r>
            <a:r>
              <a:rPr lang="en-US" dirty="0" smtClean="0">
                <a:ea typeface="ＭＳ Ｐゴシック" charset="0"/>
                <a:cs typeface="Calibri" charset="0"/>
              </a:rPr>
              <a:t>these major objectives:  </a:t>
            </a:r>
            <a:endParaRPr lang="en-US" altLang="ja-JP" dirty="0">
              <a:ea typeface="ＭＳ Ｐゴシック" charset="0"/>
              <a:cs typeface="Calibri" charset="0"/>
            </a:endParaRPr>
          </a:p>
          <a:p>
            <a:pPr marL="171450" indent="-171450" defTabSz="450850" eaLnBrk="1" hangingPunct="1">
              <a:buFont typeface="Arial" panose="020B0604020202020204" pitchFamily="34" charset="0"/>
              <a:buChar char="•"/>
            </a:pPr>
            <a:endParaRPr lang="en-US" dirty="0">
              <a:ea typeface="ＭＳ Ｐゴシック" charset="0"/>
              <a:cs typeface="Calibri" charset="0"/>
            </a:endParaRPr>
          </a:p>
          <a:p>
            <a:pPr marL="171450" indent="-171450" defTabSz="450850" eaLnBrk="1" hangingPunct="1">
              <a:buFont typeface="Arial" panose="020B0604020202020204" pitchFamily="34" charset="0"/>
              <a:buChar char="•"/>
            </a:pPr>
            <a:r>
              <a:rPr lang="en-US" dirty="0">
                <a:ea typeface="ＭＳ Ｐゴシック" charset="0"/>
                <a:cs typeface="Calibri" charset="0"/>
              </a:rPr>
              <a:t>Complete Reaction/Removal of Glycerin </a:t>
            </a:r>
            <a:r>
              <a:rPr lang="en-US" dirty="0" smtClean="0">
                <a:ea typeface="ＭＳ Ｐゴシック" charset="0"/>
                <a:cs typeface="Calibri" charset="0"/>
              </a:rPr>
              <a:t>–  Insured </a:t>
            </a:r>
            <a:r>
              <a:rPr lang="en-US" dirty="0">
                <a:ea typeface="ＭＳ Ｐゴシック" charset="0"/>
                <a:cs typeface="Calibri" charset="0"/>
              </a:rPr>
              <a:t>through total/free glycerin spec</a:t>
            </a:r>
          </a:p>
          <a:p>
            <a:pPr marL="171450" indent="-171450" defTabSz="450850" eaLnBrk="1" hangingPunct="1">
              <a:buFont typeface="Arial" panose="020B0604020202020204" pitchFamily="34" charset="0"/>
              <a:buChar char="•"/>
            </a:pPr>
            <a:r>
              <a:rPr lang="en-US" dirty="0" smtClean="0">
                <a:ea typeface="ＭＳ Ｐゴシック" charset="0"/>
                <a:cs typeface="Calibri" charset="0"/>
              </a:rPr>
              <a:t>Removal </a:t>
            </a:r>
            <a:r>
              <a:rPr lang="en-US" dirty="0">
                <a:ea typeface="ＭＳ Ｐゴシック" charset="0"/>
                <a:cs typeface="Calibri" charset="0"/>
              </a:rPr>
              <a:t>of Catalyst – Insured through sulfated ash </a:t>
            </a:r>
            <a:r>
              <a:rPr lang="en-US" dirty="0" smtClean="0">
                <a:ea typeface="ＭＳ Ｐゴシック" charset="0"/>
                <a:cs typeface="Calibri" charset="0"/>
              </a:rPr>
              <a:t>spec and Na/K spec.</a:t>
            </a:r>
            <a:endParaRPr lang="en-US" dirty="0">
              <a:ea typeface="ＭＳ Ｐゴシック" charset="0"/>
              <a:cs typeface="Calibri" charset="0"/>
            </a:endParaRPr>
          </a:p>
          <a:p>
            <a:pPr marL="171450" indent="-171450" defTabSz="450850" eaLnBrk="1" hangingPunct="1">
              <a:buFont typeface="Arial" panose="020B0604020202020204" pitchFamily="34" charset="0"/>
              <a:buChar char="•"/>
            </a:pPr>
            <a:r>
              <a:rPr lang="en-US" dirty="0" smtClean="0">
                <a:ea typeface="ＭＳ Ｐゴシック" charset="0"/>
                <a:cs typeface="Calibri" charset="0"/>
              </a:rPr>
              <a:t>Removal </a:t>
            </a:r>
            <a:r>
              <a:rPr lang="en-US" dirty="0">
                <a:ea typeface="ＭＳ Ｐゴシック" charset="0"/>
                <a:cs typeface="Calibri" charset="0"/>
              </a:rPr>
              <a:t>of Alcohol – Insured through flash </a:t>
            </a:r>
            <a:r>
              <a:rPr lang="en-US" dirty="0" smtClean="0">
                <a:ea typeface="ＭＳ Ｐゴシック" charset="0"/>
                <a:cs typeface="Calibri" charset="0"/>
              </a:rPr>
              <a:t>point/methanol </a:t>
            </a:r>
            <a:r>
              <a:rPr lang="en-US" dirty="0">
                <a:ea typeface="ＭＳ Ｐゴシック" charset="0"/>
                <a:cs typeface="Calibri" charset="0"/>
              </a:rPr>
              <a:t>spec</a:t>
            </a:r>
          </a:p>
          <a:p>
            <a:pPr marL="171450" indent="-171450" defTabSz="450850" eaLnBrk="1" hangingPunct="1">
              <a:buFont typeface="Arial" panose="020B0604020202020204" pitchFamily="34" charset="0"/>
              <a:buChar char="•"/>
            </a:pPr>
            <a:r>
              <a:rPr lang="en-US" dirty="0" smtClean="0">
                <a:ea typeface="ＭＳ Ｐゴシック" charset="0"/>
                <a:cs typeface="Calibri" charset="0"/>
              </a:rPr>
              <a:t>Absence </a:t>
            </a:r>
            <a:r>
              <a:rPr lang="en-US" dirty="0">
                <a:ea typeface="ＭＳ Ｐゴシック" charset="0"/>
                <a:cs typeface="Calibri" charset="0"/>
              </a:rPr>
              <a:t>of Free Fatty Acids – Insured through acid value </a:t>
            </a:r>
            <a:r>
              <a:rPr lang="en-US" dirty="0" smtClean="0">
                <a:ea typeface="ＭＳ Ｐゴシック" charset="0"/>
                <a:cs typeface="Calibri" charset="0"/>
              </a:rPr>
              <a:t>spec</a:t>
            </a:r>
          </a:p>
          <a:p>
            <a:pPr marL="171450" indent="-171450" defTabSz="450850" eaLnBrk="1" hangingPunct="1">
              <a:buFont typeface="Arial" panose="020B0604020202020204" pitchFamily="34" charset="0"/>
              <a:buChar char="•"/>
            </a:pPr>
            <a:r>
              <a:rPr lang="en-US" dirty="0" smtClean="0">
                <a:ea typeface="ＭＳ Ｐゴシック" charset="0"/>
                <a:cs typeface="Calibri" charset="0"/>
              </a:rPr>
              <a:t>Absence of problematic minor components – Insured through the cold soak filtration spec</a:t>
            </a:r>
          </a:p>
          <a:p>
            <a:pPr marL="171450" indent="-171450" defTabSz="450850" eaLnBrk="1" hangingPunct="1">
              <a:buFont typeface="Arial" panose="020B0604020202020204" pitchFamily="34" charset="0"/>
              <a:buChar char="•"/>
            </a:pPr>
            <a:endParaRPr lang="en-US" b="1" u="sng" dirty="0">
              <a:ea typeface="ＭＳ Ｐゴシック" charset="0"/>
              <a:cs typeface="Calibri" charset="0"/>
            </a:endParaRPr>
          </a:p>
          <a:p>
            <a:pPr defTabSz="450850"/>
            <a:endParaRPr lang="en-US" dirty="0">
              <a:ea typeface="ＭＳ Ｐゴシック" charset="0"/>
              <a:cs typeface="ＭＳ Ｐゴシック" charset="0"/>
            </a:endParaRPr>
          </a:p>
          <a:p>
            <a:pPr defTabSz="450850"/>
            <a:endParaRPr lang="en-US" dirty="0">
              <a:ea typeface="ＭＳ Ｐゴシック" charset="0"/>
              <a:cs typeface="Calibri"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Rot="1" noChangeAspect="1" noChangeArrowheads="1" noTextEdit="1"/>
          </p:cNvSpPr>
          <p:nvPr>
            <p:ph type="sldImg"/>
          </p:nvPr>
        </p:nvSpPr>
        <p:spPr>
          <a:ln/>
        </p:spPr>
      </p:sp>
      <p:sp>
        <p:nvSpPr>
          <p:cNvPr id="3379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pPr>
            <a:r>
              <a:rPr lang="en-US" dirty="0">
                <a:ea typeface="ＭＳ Ｐゴシック" charset="0"/>
                <a:cs typeface="ＭＳ Ｐゴシック" charset="0"/>
              </a:rPr>
              <a:t>The is the biodiesel specification for B6 to B20</a:t>
            </a:r>
            <a:r>
              <a:rPr lang="en-US" dirty="0" smtClean="0">
                <a:ea typeface="ＭＳ Ｐゴシック" charset="0"/>
                <a:cs typeface="ＭＳ Ｐゴシック" charset="0"/>
              </a:rPr>
              <a:t>.  The property list is the same as that of petrodiesel (i.e. D975), and the values are exactly the same as the widest of either the #1 or #2 grade of fuel in D975 since either grade can be used in diesel engines.   The B6-B20 spec actually covers from B5.5 to B20.5 with rounding.</a:t>
            </a:r>
          </a:p>
          <a:p>
            <a:pPr>
              <a:lnSpc>
                <a:spcPct val="80000"/>
              </a:lnSpc>
            </a:pPr>
            <a:r>
              <a:rPr lang="en-US" dirty="0" smtClean="0">
                <a:ea typeface="ＭＳ Ｐゴシック" charset="0"/>
                <a:cs typeface="ＭＳ Ｐゴシック" charset="0"/>
              </a:rPr>
              <a:t>     The only difference between this and D975 (i.e. normal diesel fuel) are the addition of acid number of 0.3 mg KOH/gram maximum for the finished blend and a minimum stability for the blend of 6 hours.  These parameters were added as additional assurances the fuel would be stable for a minimum of 6 months and so that users could take a sample of the finished fuel and determine if it still had adequate stability.  The only other change from D975 is the allowance for a slightly higher T90 distillation temperature if the fuel contained biodiesel.</a:t>
            </a:r>
          </a:p>
          <a:p>
            <a:pPr>
              <a:lnSpc>
                <a:spcPct val="80000"/>
              </a:lnSpc>
            </a:pPr>
            <a:r>
              <a:rPr lang="en-US" dirty="0">
                <a:ea typeface="ＭＳ Ｐゴシック" charset="0"/>
                <a:cs typeface="ＭＳ Ｐゴシック" charset="0"/>
              </a:rPr>
              <a:t> </a:t>
            </a:r>
            <a:r>
              <a:rPr lang="en-US" dirty="0" smtClean="0">
                <a:ea typeface="ＭＳ Ｐゴシック" charset="0"/>
                <a:cs typeface="ＭＳ Ｐゴシック" charset="0"/>
              </a:rPr>
              <a:t>    The B6-B20 specifications were set up in such a way that the blended fuel will always meet its specification as long as the biodiesel and diesel fuel met their respective specifications prior to blending.  So one should not need to sample and analyze the B20 after it is blended as long as the parent fuels making the blend are good, but one could take a sample to analyze it for the B6-B20 specification further downstream as a convenient check if they wished.    </a:t>
            </a:r>
            <a:endParaRPr lang="en-US" dirty="0">
              <a:ea typeface="ＭＳ Ｐゴシック" charset="0"/>
              <a:cs typeface="ＭＳ Ｐゴシック"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Read Slide as is</a:t>
            </a:r>
            <a:endParaRPr lang="en-US" dirty="0"/>
          </a:p>
        </p:txBody>
      </p:sp>
      <p:sp>
        <p:nvSpPr>
          <p:cNvPr id="4" name="Slide Number Placeholder 3"/>
          <p:cNvSpPr>
            <a:spLocks noGrp="1"/>
          </p:cNvSpPr>
          <p:nvPr>
            <p:ph type="sldNum" sz="quarter" idx="10"/>
          </p:nvPr>
        </p:nvSpPr>
        <p:spPr/>
        <p:txBody>
          <a:bodyPr/>
          <a:lstStyle/>
          <a:p>
            <a:fld id="{A2B8C0C4-BEC2-E74A-BA57-CD4D001C9BAE}" type="slidenum">
              <a:rPr lang="en-US" smtClean="0"/>
              <a:t>12</a:t>
            </a:fld>
            <a:endParaRPr lang="en-US"/>
          </a:p>
        </p:txBody>
      </p:sp>
    </p:spTree>
    <p:extLst>
      <p:ext uri="{BB962C8B-B14F-4D97-AF65-F5344CB8AC3E}">
        <p14:creationId xmlns:p14="http://schemas.microsoft.com/office/powerpoint/2010/main" val="12964138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1031"/>
          <p:cNvSpPr txBox="1">
            <a:spLocks noGrp="1" noChangeArrowheads="1"/>
          </p:cNvSpPr>
          <p:nvPr/>
        </p:nvSpPr>
        <p:spPr bwMode="auto">
          <a:xfrm>
            <a:off x="3885892" y="8831744"/>
            <a:ext cx="2972108" cy="464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71" tIns="45235" rIns="90471" bIns="45235" anchor="b"/>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DBA1E212-BEFB-3A4F-9DC1-000132F1AB53}" type="slidenum">
              <a:rPr lang="en-US" sz="1100">
                <a:latin typeface="Calibri" charset="0"/>
                <a:cs typeface="Calibri" charset="0"/>
              </a:rPr>
              <a:pPr algn="r" eaLnBrk="1" hangingPunct="1"/>
              <a:t>13</a:t>
            </a:fld>
            <a:endParaRPr lang="en-US" sz="1100">
              <a:latin typeface="Calibri" charset="0"/>
              <a:cs typeface="Calibri" charset="0"/>
            </a:endParaRPr>
          </a:p>
        </p:txBody>
      </p:sp>
      <p:sp>
        <p:nvSpPr>
          <p:cNvPr id="39938" name="Rectangle 1031"/>
          <p:cNvSpPr txBox="1">
            <a:spLocks noGrp="1" noChangeArrowheads="1"/>
          </p:cNvSpPr>
          <p:nvPr/>
        </p:nvSpPr>
        <p:spPr bwMode="auto">
          <a:xfrm>
            <a:off x="3885892" y="8831744"/>
            <a:ext cx="2972108" cy="464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71" tIns="45235" rIns="90471" bIns="45235" anchor="b"/>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B35F7127-8079-C544-816C-117364438D4C}" type="slidenum">
              <a:rPr lang="en-US" sz="1200">
                <a:latin typeface="Times New Roman" charset="0"/>
              </a:rPr>
              <a:pPr algn="r" eaLnBrk="1" hangingPunct="1"/>
              <a:t>13</a:t>
            </a:fld>
            <a:endParaRPr lang="en-US" sz="1200">
              <a:latin typeface="Times New Roman" charset="0"/>
            </a:endParaRPr>
          </a:p>
        </p:txBody>
      </p:sp>
      <p:sp>
        <p:nvSpPr>
          <p:cNvPr id="39939" name="Rectangle 2"/>
          <p:cNvSpPr>
            <a:spLocks noGrp="1" noRot="1" noChangeAspect="1" noChangeArrowheads="1" noTextEdit="1"/>
          </p:cNvSpPr>
          <p:nvPr>
            <p:ph type="sldImg"/>
          </p:nvPr>
        </p:nvSpPr>
        <p:spPr>
          <a:xfrm>
            <a:off x="1108075" y="696913"/>
            <a:ext cx="4646613" cy="3486150"/>
          </a:xfrm>
          <a:solidFill>
            <a:srgbClr val="FFFFFF"/>
          </a:solidFill>
          <a:ln/>
        </p:spPr>
      </p:sp>
      <p:sp>
        <p:nvSpPr>
          <p:cNvPr id="39940" name="Rectangle 3"/>
          <p:cNvSpPr>
            <a:spLocks noGrp="1" noChangeArrowheads="1"/>
          </p:cNvSpPr>
          <p:nvPr>
            <p:ph type="body" idx="1"/>
          </p:nvPr>
        </p:nvSpPr>
        <p:spPr>
          <a:xfrm>
            <a:off x="912247" y="4415057"/>
            <a:ext cx="5033507" cy="418354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71" tIns="45235" rIns="90471" bIns="45235"/>
          <a:lstStyle/>
          <a:p>
            <a:r>
              <a:rPr kumimoji="0" lang="en-US" sz="1600" dirty="0">
                <a:latin typeface="Calibri" charset="0"/>
                <a:ea typeface="ＭＳ Ｐゴシック" charset="0"/>
                <a:cs typeface="Calibri" charset="0"/>
              </a:rPr>
              <a:t>BQ-9000 works hand-in-hand with the ASTM specifications for biodiesel</a:t>
            </a:r>
          </a:p>
          <a:p>
            <a:endParaRPr kumimoji="0" lang="en-US" sz="1600" dirty="0">
              <a:latin typeface="Calibri" charset="0"/>
              <a:ea typeface="ＭＳ Ｐゴシック" charset="0"/>
              <a:cs typeface="Calibri" charset="0"/>
            </a:endParaRPr>
          </a:p>
          <a:p>
            <a:r>
              <a:rPr kumimoji="0" lang="en-US" sz="1600" dirty="0">
                <a:latin typeface="Calibri" charset="0"/>
                <a:ea typeface="ＭＳ Ｐゴシック" charset="0"/>
                <a:cs typeface="Calibri" charset="0"/>
              </a:rPr>
              <a:t>Quality Control System covers biodiesel manufacturing, sampling, testing, blending, storage, shipping, distribution</a:t>
            </a:r>
          </a:p>
          <a:p>
            <a:endParaRPr kumimoji="0" lang="en-US" sz="1600" dirty="0">
              <a:latin typeface="Calibri" charset="0"/>
              <a:ea typeface="ＭＳ Ｐゴシック" charset="0"/>
              <a:cs typeface="Calibri" charset="0"/>
            </a:endParaRPr>
          </a:p>
          <a:p>
            <a:r>
              <a:rPr kumimoji="0" lang="en-US" sz="1600" dirty="0">
                <a:latin typeface="Calibri" charset="0"/>
                <a:ea typeface="ＭＳ Ｐゴシック" charset="0"/>
                <a:cs typeface="Calibri" charset="0"/>
              </a:rPr>
              <a:t>ASTM Grade Fuel, BQ-9000 Companies</a:t>
            </a:r>
          </a:p>
          <a:p>
            <a:pPr eaLnBrk="1" hangingPunct="1"/>
            <a:endParaRPr lang="en-US" sz="1600" dirty="0">
              <a:latin typeface="Calibri" charset="0"/>
              <a:ea typeface="ＭＳ Ｐゴシック" charset="0"/>
              <a:cs typeface="Calibri"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Read as-is</a:t>
            </a:r>
            <a:endParaRPr lang="en-US" dirty="0"/>
          </a:p>
        </p:txBody>
      </p:sp>
      <p:sp>
        <p:nvSpPr>
          <p:cNvPr id="4" name="Slide Number Placeholder 3"/>
          <p:cNvSpPr>
            <a:spLocks noGrp="1"/>
          </p:cNvSpPr>
          <p:nvPr>
            <p:ph type="sldNum" sz="quarter" idx="10"/>
          </p:nvPr>
        </p:nvSpPr>
        <p:spPr/>
        <p:txBody>
          <a:bodyPr/>
          <a:lstStyle/>
          <a:p>
            <a:fld id="{A2B8C0C4-BEC2-E74A-BA57-CD4D001C9BAE}" type="slidenum">
              <a:rPr lang="en-US" smtClean="0"/>
              <a:t>14</a:t>
            </a:fld>
            <a:endParaRPr lang="en-US"/>
          </a:p>
        </p:txBody>
      </p:sp>
    </p:spTree>
    <p:extLst>
      <p:ext uri="{BB962C8B-B14F-4D97-AF65-F5344CB8AC3E}">
        <p14:creationId xmlns:p14="http://schemas.microsoft.com/office/powerpoint/2010/main" val="16826226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Read as-is</a:t>
            </a:r>
            <a:endParaRPr lang="en-US" dirty="0"/>
          </a:p>
        </p:txBody>
      </p:sp>
      <p:sp>
        <p:nvSpPr>
          <p:cNvPr id="4" name="Slide Number Placeholder 3"/>
          <p:cNvSpPr>
            <a:spLocks noGrp="1"/>
          </p:cNvSpPr>
          <p:nvPr>
            <p:ph type="sldNum" sz="quarter" idx="10"/>
          </p:nvPr>
        </p:nvSpPr>
        <p:spPr/>
        <p:txBody>
          <a:bodyPr/>
          <a:lstStyle/>
          <a:p>
            <a:fld id="{A2B8C0C4-BEC2-E74A-BA57-CD4D001C9BAE}" type="slidenum">
              <a:rPr lang="en-US" smtClean="0"/>
              <a:t>15</a:t>
            </a:fld>
            <a:endParaRPr lang="en-US"/>
          </a:p>
        </p:txBody>
      </p:sp>
    </p:spTree>
    <p:extLst>
      <p:ext uri="{BB962C8B-B14F-4D97-AF65-F5344CB8AC3E}">
        <p14:creationId xmlns:p14="http://schemas.microsoft.com/office/powerpoint/2010/main" val="4705026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Slide Image Placeholder 1"/>
          <p:cNvSpPr>
            <a:spLocks noGrp="1" noRot="1" noChangeAspect="1"/>
          </p:cNvSpPr>
          <p:nvPr>
            <p:ph type="sldImg"/>
          </p:nvPr>
        </p:nvSpPr>
        <p:spPr>
          <a:ln/>
        </p:spPr>
      </p:sp>
      <p:sp>
        <p:nvSpPr>
          <p:cNvPr id="3" name="Notes Placeholder 2"/>
          <p:cNvSpPr>
            <a:spLocks noGrp="1"/>
          </p:cNvSpPr>
          <p:nvPr>
            <p:ph type="body" idx="1"/>
          </p:nvPr>
        </p:nvSpPr>
        <p:spPr/>
        <p:txBody>
          <a:bodyPr>
            <a:normAutofit/>
          </a:bodyPr>
          <a:lstStyle/>
          <a:p>
            <a:pPr>
              <a:defRPr/>
            </a:pPr>
            <a:r>
              <a:rPr lang="en-US" sz="1400" dirty="0" smtClean="0">
                <a:latin typeface="Arial"/>
                <a:cs typeface="Arial"/>
              </a:rPr>
              <a:t>Read slide as-is.</a:t>
            </a:r>
          </a:p>
          <a:p>
            <a:pPr>
              <a:defRPr/>
            </a:pPr>
            <a:endParaRPr lang="en-US" sz="1400" dirty="0">
              <a:latin typeface="Arial"/>
              <a:cs typeface="Arial"/>
            </a:endParaRPr>
          </a:p>
          <a:p>
            <a:pPr>
              <a:defRPr/>
            </a:pPr>
            <a:endParaRPr lang="en-US" sz="1400" dirty="0">
              <a:latin typeface="Arial"/>
              <a:cs typeface="Arial"/>
            </a:endParaRPr>
          </a:p>
        </p:txBody>
      </p:sp>
      <p:sp>
        <p:nvSpPr>
          <p:cNvPr id="6656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26468C0-37AD-9440-B410-21E28BCE1845}" type="slidenum">
              <a:rPr lang="en-US" sz="1200">
                <a:latin typeface="Times New Roman" charset="0"/>
              </a:rPr>
              <a:pPr eaLnBrk="1" hangingPunct="1"/>
              <a:t>16</a:t>
            </a:fld>
            <a:endParaRPr lang="en-US" sz="1200">
              <a:latin typeface="Times New Roman" charset="0"/>
            </a:endParaRPr>
          </a:p>
        </p:txBody>
      </p:sp>
    </p:spTree>
    <p:extLst>
      <p:ext uri="{BB962C8B-B14F-4D97-AF65-F5344CB8AC3E}">
        <p14:creationId xmlns:p14="http://schemas.microsoft.com/office/powerpoint/2010/main" val="41241318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29057" indent="-280406" eaLnBrk="0" hangingPunct="0">
              <a:defRPr sz="2400">
                <a:solidFill>
                  <a:schemeClr val="tx1"/>
                </a:solidFill>
                <a:latin typeface="Arial" charset="0"/>
                <a:ea typeface="ＭＳ Ｐゴシック" charset="0"/>
              </a:defRPr>
            </a:lvl2pPr>
            <a:lvl3pPr marL="1121626" indent="-224325" eaLnBrk="0" hangingPunct="0">
              <a:defRPr sz="2400">
                <a:solidFill>
                  <a:schemeClr val="tx1"/>
                </a:solidFill>
                <a:latin typeface="Arial" charset="0"/>
                <a:ea typeface="ＭＳ Ｐゴシック" charset="0"/>
              </a:defRPr>
            </a:lvl3pPr>
            <a:lvl4pPr marL="1570276" indent="-224325" eaLnBrk="0" hangingPunct="0">
              <a:defRPr sz="2400">
                <a:solidFill>
                  <a:schemeClr val="tx1"/>
                </a:solidFill>
                <a:latin typeface="Arial" charset="0"/>
                <a:ea typeface="ＭＳ Ｐゴシック" charset="0"/>
              </a:defRPr>
            </a:lvl4pPr>
            <a:lvl5pPr marL="2018927" indent="-224325" eaLnBrk="0" hangingPunct="0">
              <a:defRPr sz="2400">
                <a:solidFill>
                  <a:schemeClr val="tx1"/>
                </a:solidFill>
                <a:latin typeface="Arial" charset="0"/>
                <a:ea typeface="ＭＳ Ｐゴシック" charset="0"/>
              </a:defRPr>
            </a:lvl5pPr>
            <a:lvl6pPr marL="2467577" indent="-224325" eaLnBrk="0" fontAlgn="base" hangingPunct="0">
              <a:spcBef>
                <a:spcPct val="0"/>
              </a:spcBef>
              <a:spcAft>
                <a:spcPct val="0"/>
              </a:spcAft>
              <a:defRPr sz="2400">
                <a:solidFill>
                  <a:schemeClr val="tx1"/>
                </a:solidFill>
                <a:latin typeface="Arial" charset="0"/>
                <a:ea typeface="ＭＳ Ｐゴシック" charset="0"/>
              </a:defRPr>
            </a:lvl6pPr>
            <a:lvl7pPr marL="2916227" indent="-224325" eaLnBrk="0" fontAlgn="base" hangingPunct="0">
              <a:spcBef>
                <a:spcPct val="0"/>
              </a:spcBef>
              <a:spcAft>
                <a:spcPct val="0"/>
              </a:spcAft>
              <a:defRPr sz="2400">
                <a:solidFill>
                  <a:schemeClr val="tx1"/>
                </a:solidFill>
                <a:latin typeface="Arial" charset="0"/>
                <a:ea typeface="ＭＳ Ｐゴシック" charset="0"/>
              </a:defRPr>
            </a:lvl7pPr>
            <a:lvl8pPr marL="3364878" indent="-224325" eaLnBrk="0" fontAlgn="base" hangingPunct="0">
              <a:spcBef>
                <a:spcPct val="0"/>
              </a:spcBef>
              <a:spcAft>
                <a:spcPct val="0"/>
              </a:spcAft>
              <a:defRPr sz="2400">
                <a:solidFill>
                  <a:schemeClr val="tx1"/>
                </a:solidFill>
                <a:latin typeface="Arial" charset="0"/>
                <a:ea typeface="ＭＳ Ｐゴシック" charset="0"/>
              </a:defRPr>
            </a:lvl8pPr>
            <a:lvl9pPr marL="3813528" indent="-224325"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373730D-A12D-AA42-9956-F6D6369B63E9}" type="slidenum">
              <a:rPr lang="en-US" sz="1100">
                <a:solidFill>
                  <a:srgbClr val="000000"/>
                </a:solidFill>
                <a:latin typeface="Calibri" charset="0"/>
                <a:cs typeface="Calibri" charset="0"/>
              </a:rPr>
              <a:pPr eaLnBrk="1" hangingPunct="1"/>
              <a:t>17</a:t>
            </a:fld>
            <a:endParaRPr lang="en-US" sz="1100">
              <a:solidFill>
                <a:srgbClr val="000000"/>
              </a:solidFill>
              <a:latin typeface="Calibri" charset="0"/>
              <a:cs typeface="Calibri" charset="0"/>
            </a:endParaRPr>
          </a:p>
        </p:txBody>
      </p:sp>
      <p:sp>
        <p:nvSpPr>
          <p:cNvPr id="22530" name="Rectangle 2"/>
          <p:cNvSpPr>
            <a:spLocks noGrp="1" noRot="1" noChangeAspect="1" noChangeArrowheads="1" noTextEdit="1"/>
          </p:cNvSpPr>
          <p:nvPr>
            <p:ph type="sldImg"/>
          </p:nvPr>
        </p:nvSpPr>
        <p:spPr>
          <a:xfrm>
            <a:off x="1108075" y="698500"/>
            <a:ext cx="4643438" cy="3484563"/>
          </a:xfrm>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dirty="0" smtClean="0">
                <a:ea typeface="ＭＳ Ｐゴシック" charset="0"/>
                <a:cs typeface="ＭＳ Ｐゴシック" charset="0"/>
              </a:rPr>
              <a:t>This slide shows the progress of the industry on the BQ-9000 program since it was implemented.  It took a little while to catch on, but the industry is now to the point where over  85% of biodiesel produced and shipped to market is by BQ-9000 accredited companies.</a:t>
            </a:r>
          </a:p>
          <a:p>
            <a:endParaRPr lang="en-US" sz="1600" dirty="0">
              <a:latin typeface="Calibri" charset="0"/>
              <a:ea typeface="ＭＳ Ｐゴシック" charset="0"/>
              <a:cs typeface="ＭＳ Ｐゴシック"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biodiesel industry’s attention to quality has made a big difference.  The National Renewable Energy laboratory does a periodic third party, independent survey of biodiesel and biodiesel blend quality.  Early fuel quality levels were found to be as low as only 50% of the product meeting the ASTM specifications.  </a:t>
            </a:r>
            <a:r>
              <a:rPr lang="en-US" dirty="0" smtClean="0"/>
              <a:t>For the latest survey, done in 2013, over 95% of the fuel in the market place from 53 producers and 14 terminals met the latest ASTM specifications.  The BQ-9000 program and the fuel quality efforts by the biodiesel industry have made a real difference.</a:t>
            </a:r>
          </a:p>
          <a:p>
            <a:endParaRPr lang="en-US" dirty="0"/>
          </a:p>
          <a:p>
            <a:r>
              <a:rPr lang="en-US" dirty="0" smtClean="0"/>
              <a:t>When you combine this in-spec level of fuel, with the improved specification that have been implemented at ASTM, the biodiesel being used today has virtually eliminated the issues with some biodiesel in the past.   </a:t>
            </a:r>
            <a:endParaRPr lang="en-US" dirty="0"/>
          </a:p>
          <a:p>
            <a:endParaRPr lang="en-US" dirty="0"/>
          </a:p>
        </p:txBody>
      </p:sp>
      <p:sp>
        <p:nvSpPr>
          <p:cNvPr id="4" name="Slide Number Placeholder 3"/>
          <p:cNvSpPr>
            <a:spLocks noGrp="1"/>
          </p:cNvSpPr>
          <p:nvPr>
            <p:ph type="sldNum" sz="quarter" idx="10"/>
          </p:nvPr>
        </p:nvSpPr>
        <p:spPr/>
        <p:txBody>
          <a:bodyPr/>
          <a:lstStyle/>
          <a:p>
            <a:fld id="{A2B8C0C4-BEC2-E74A-BA57-CD4D001C9BAE}" type="slidenum">
              <a:rPr lang="en-US" smtClean="0"/>
              <a:t>18</a:t>
            </a:fld>
            <a:endParaRPr lang="en-US"/>
          </a:p>
        </p:txBody>
      </p:sp>
    </p:spTree>
    <p:extLst>
      <p:ext uri="{BB962C8B-B14F-4D97-AF65-F5344CB8AC3E}">
        <p14:creationId xmlns:p14="http://schemas.microsoft.com/office/powerpoint/2010/main" val="7536789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Rot="1" noChangeAspect="1" noChangeArrowheads="1" noTextEdit="1"/>
          </p:cNvSpPr>
          <p:nvPr>
            <p:ph type="sldImg"/>
          </p:nvPr>
        </p:nvSpPr>
        <p:spPr>
          <a:solidFill>
            <a:srgbClr val="FFFFFF"/>
          </a:solidFill>
          <a:ln/>
        </p:spPr>
      </p:sp>
      <p:sp>
        <p:nvSpPr>
          <p:cNvPr id="48130" name="Rectangle 3"/>
          <p:cNvSpPr>
            <a:spLocks noGrp="1" noChangeArrowheads="1"/>
          </p:cNvSpPr>
          <p:nvPr>
            <p:ph type="body" idx="1"/>
          </p:nvPr>
        </p:nvSpPr>
        <p:spPr>
          <a:solidFill>
            <a:srgbClr val="FFFFFF"/>
          </a:solidFill>
          <a:ln>
            <a:solidFill>
              <a:srgbClr val="000000"/>
            </a:solidFill>
          </a:ln>
        </p:spPr>
        <p:txBody>
          <a:bodyPr/>
          <a:lstStyle/>
          <a:p>
            <a:r>
              <a:rPr lang="en-US" dirty="0">
                <a:latin typeface="TimesNewRomanPSMT" charset="0"/>
                <a:ea typeface="ＭＳ Ｐゴシック" charset="0"/>
                <a:cs typeface="ＭＳ Ｐゴシック" charset="0"/>
              </a:rPr>
              <a:t>Energy content of a fuel is typically expressed in BTU/gallon.  The energy content of </a:t>
            </a:r>
            <a:r>
              <a:rPr lang="en-US" dirty="0" smtClean="0">
                <a:latin typeface="TimesNewRomanPSMT" charset="0"/>
                <a:ea typeface="ＭＳ Ｐゴシック" charset="0"/>
                <a:cs typeface="ＭＳ Ｐゴシック" charset="0"/>
              </a:rPr>
              <a:t>B100, or pure biodiesel, </a:t>
            </a:r>
            <a:r>
              <a:rPr lang="en-US" dirty="0">
                <a:latin typeface="TimesNewRomanPSMT" charset="0"/>
                <a:ea typeface="ＭＳ Ｐゴシック" charset="0"/>
                <a:cs typeface="ＭＳ Ｐゴシック" charset="0"/>
              </a:rPr>
              <a:t>is </a:t>
            </a:r>
            <a:r>
              <a:rPr lang="en-US" dirty="0" smtClean="0">
                <a:latin typeface="TimesNewRomanPSMT" charset="0"/>
                <a:ea typeface="ＭＳ Ｐゴシック" charset="0"/>
                <a:cs typeface="ＭＳ Ｐゴシック" charset="0"/>
              </a:rPr>
              <a:t>similar to US #1 diesel fuel or about 3-9% less than average US #2 </a:t>
            </a:r>
            <a:r>
              <a:rPr lang="en-US" dirty="0">
                <a:latin typeface="TimesNewRomanPSMT" charset="0"/>
                <a:ea typeface="ＭＳ Ｐゴシック" charset="0"/>
                <a:cs typeface="ＭＳ Ｐゴシック" charset="0"/>
              </a:rPr>
              <a:t>petroleum diesel.  At the B20 level most users cannot discern any difference in fuel economy or power.</a:t>
            </a:r>
          </a:p>
          <a:p>
            <a:endParaRPr lang="en-US" dirty="0">
              <a:latin typeface="TimesNewRomanPSMT" charset="0"/>
              <a:ea typeface="ＭＳ Ｐゴシック" charset="0"/>
              <a:cs typeface="ＭＳ Ｐゴシック" charset="0"/>
            </a:endParaRPr>
          </a:p>
          <a:p>
            <a:r>
              <a:rPr lang="en-US" dirty="0">
                <a:latin typeface="TimesNewRomanPSMT" charset="0"/>
                <a:ea typeface="ＭＳ Ｐゴシック" charset="0"/>
                <a:cs typeface="ＭＳ Ｐゴシック" charset="0"/>
              </a:rPr>
              <a:t>In some cases, there are those who have documented significantly better fuel economy with B20.  The fuel economy should be similar or maybe slightly less with B20, so it is believed the fuel economy improvements observed in these cases is likely a cleaning effect of the fuel on the fuel system and injectors—similar to a detergent additive—rather than any impact based on energy content of the fuel.</a:t>
            </a:r>
          </a:p>
          <a:p>
            <a:endParaRPr lang="en-US" dirty="0" smtClean="0">
              <a:latin typeface="TimesNewRomanPSMT" charset="0"/>
              <a:ea typeface="ＭＳ Ｐゴシック" charset="0"/>
              <a:cs typeface="ＭＳ Ｐゴシック"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7"/>
          <p:cNvSpPr txBox="1">
            <a:spLocks noGrp="1" noChangeArrowheads="1"/>
          </p:cNvSpPr>
          <p:nvPr/>
        </p:nvSpPr>
        <p:spPr bwMode="auto">
          <a:xfrm>
            <a:off x="3885892" y="8831744"/>
            <a:ext cx="2972108" cy="464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960" tIns="46480" rIns="92960" bIns="46480" anchor="b"/>
          <a:lstStyle>
            <a:lvl1pPr defTabSz="930275" eaLnBrk="0" hangingPunct="0">
              <a:defRPr sz="2400">
                <a:solidFill>
                  <a:schemeClr val="tx1"/>
                </a:solidFill>
                <a:latin typeface="Arial" charset="0"/>
                <a:ea typeface="ＭＳ Ｐゴシック" charset="0"/>
                <a:cs typeface="ＭＳ Ｐゴシック" charset="0"/>
              </a:defRPr>
            </a:lvl1pPr>
            <a:lvl2pPr marL="742950" indent="-285750" defTabSz="930275" eaLnBrk="0" hangingPunct="0">
              <a:defRPr sz="2400">
                <a:solidFill>
                  <a:schemeClr val="tx1"/>
                </a:solidFill>
                <a:latin typeface="Arial" charset="0"/>
                <a:ea typeface="ＭＳ Ｐゴシック" charset="0"/>
              </a:defRPr>
            </a:lvl2pPr>
            <a:lvl3pPr marL="1143000" indent="-228600" defTabSz="930275" eaLnBrk="0" hangingPunct="0">
              <a:defRPr sz="2400">
                <a:solidFill>
                  <a:schemeClr val="tx1"/>
                </a:solidFill>
                <a:latin typeface="Arial" charset="0"/>
                <a:ea typeface="ＭＳ Ｐゴシック" charset="0"/>
              </a:defRPr>
            </a:lvl3pPr>
            <a:lvl4pPr marL="1600200" indent="-228600" defTabSz="930275" eaLnBrk="0" hangingPunct="0">
              <a:defRPr sz="2400">
                <a:solidFill>
                  <a:schemeClr val="tx1"/>
                </a:solidFill>
                <a:latin typeface="Arial" charset="0"/>
                <a:ea typeface="ＭＳ Ｐゴシック" charset="0"/>
              </a:defRPr>
            </a:lvl4pPr>
            <a:lvl5pPr marL="2057400" indent="-228600" defTabSz="930275" eaLnBrk="0" hangingPunct="0">
              <a:defRPr sz="2400">
                <a:solidFill>
                  <a:schemeClr val="tx1"/>
                </a:solidFill>
                <a:latin typeface="Arial" charset="0"/>
                <a:ea typeface="ＭＳ Ｐゴシック" charset="0"/>
              </a:defRPr>
            </a:lvl5pPr>
            <a:lvl6pPr marL="2514600" indent="-228600" defTabSz="930275"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30275"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30275"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30275" eaLnBrk="0" fontAlgn="base" hangingPunct="0">
              <a:spcBef>
                <a:spcPct val="0"/>
              </a:spcBef>
              <a:spcAft>
                <a:spcPct val="0"/>
              </a:spcAft>
              <a:defRPr sz="2400">
                <a:solidFill>
                  <a:schemeClr val="tx1"/>
                </a:solidFill>
                <a:latin typeface="Arial" charset="0"/>
                <a:ea typeface="ＭＳ Ｐゴシック" charset="0"/>
              </a:defRPr>
            </a:lvl9pPr>
          </a:lstStyle>
          <a:p>
            <a:pPr algn="r"/>
            <a:fld id="{AD57FFEC-3E26-FB40-A312-E63A7656761D}" type="slidenum">
              <a:rPr lang="en-US" sz="1200"/>
              <a:pPr algn="r"/>
              <a:t>20</a:t>
            </a:fld>
            <a:endParaRPr lang="en-US" sz="1200"/>
          </a:p>
        </p:txBody>
      </p:sp>
      <p:sp>
        <p:nvSpPr>
          <p:cNvPr id="52226" name="Rectangle 2"/>
          <p:cNvSpPr>
            <a:spLocks noGrp="1" noRot="1" noChangeAspect="1" noChangeArrowheads="1" noTextEdit="1"/>
          </p:cNvSpPr>
          <p:nvPr>
            <p:ph type="sldImg"/>
          </p:nvPr>
        </p:nvSpPr>
        <p:spPr>
          <a:xfrm>
            <a:off x="1104900" y="695325"/>
            <a:ext cx="4648200" cy="3487738"/>
          </a:xfrm>
          <a:solidFill>
            <a:srgbClr val="FFFFFF"/>
          </a:solidFill>
          <a:ln/>
        </p:spPr>
      </p:sp>
      <p:sp>
        <p:nvSpPr>
          <p:cNvPr id="52227" name="Rectangle 3"/>
          <p:cNvSpPr>
            <a:spLocks noGrp="1" noChangeArrowheads="1"/>
          </p:cNvSpPr>
          <p:nvPr>
            <p:ph type="body" idx="1"/>
          </p:nvPr>
        </p:nvSpPr>
        <p:spPr>
          <a:xfrm>
            <a:off x="915323" y="4416688"/>
            <a:ext cx="5027354" cy="4183543"/>
          </a:xfrm>
          <a:noFill/>
          <a:ln>
            <a:solidFill>
              <a:srgbClr val="000000"/>
            </a:solidFill>
          </a:ln>
          <a:extLst>
            <a:ext uri="{909E8E84-426E-40DD-AFC4-6F175D3DCCD1}">
              <a14:hiddenFill xmlns:a14="http://schemas.microsoft.com/office/drawing/2010/main">
                <a:solidFill>
                  <a:srgbClr val="FFFFFF"/>
                </a:solidFill>
              </a14:hiddenFill>
            </a:ext>
          </a:extLst>
        </p:spPr>
        <p:txBody>
          <a:bodyPr lIns="92960" tIns="46480" rIns="92960" bIns="46480"/>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solidFill>
                  <a:srgbClr val="000000"/>
                </a:solidFill>
                <a:cs typeface="Tahoma" charset="0"/>
                <a:sym typeface="Tahoma" charset="0"/>
              </a:rPr>
              <a:t>Here you see the chart on lubricity.  The diesel equipment companies recommend that the lubricity using this HFRR (high frequency reciprocating rig) test should be below 450.  So the wear scar when this test is run should be a low wear scar, which is a good thing.  The actual ASTM spec for that, which was recently set, is actually at 520.  This chart shows that, as you add more biodiesel, you significantly increase the lubricity from a value of 575 to below 400 with a little less than 1% biodiesel.  An interesting phenomenon is that if you add more biodiesel, you don</a:t>
            </a:r>
            <a:r>
              <a:rPr lang="ja-JP" altLang="en-US" dirty="0" smtClean="0">
                <a:solidFill>
                  <a:srgbClr val="000000"/>
                </a:solidFill>
                <a:cs typeface="Tahoma" charset="0"/>
                <a:sym typeface="Tahoma" charset="0"/>
              </a:rPr>
              <a:t>’</a:t>
            </a:r>
            <a:r>
              <a:rPr lang="en-US" dirty="0" smtClean="0">
                <a:solidFill>
                  <a:srgbClr val="000000"/>
                </a:solidFill>
                <a:cs typeface="Tahoma" charset="0"/>
                <a:sym typeface="Tahoma" charset="0"/>
              </a:rPr>
              <a:t>t get any additional lubricity benefits.  So biodiesel has the property whereby just adding small amounts of biodiesel can provide the lubricity you need.  In this case, 2% biodiesel had 66% more lubricity than the No. 2 fuel.  This No. 2 fuel would be out of spec with today</a:t>
            </a:r>
            <a:r>
              <a:rPr lang="ja-JP" altLang="en-US" dirty="0" smtClean="0">
                <a:solidFill>
                  <a:srgbClr val="000000"/>
                </a:solidFill>
                <a:cs typeface="Tahoma" charset="0"/>
                <a:sym typeface="Tahoma" charset="0"/>
              </a:rPr>
              <a:t>’</a:t>
            </a:r>
            <a:r>
              <a:rPr lang="en-US" dirty="0" smtClean="0">
                <a:solidFill>
                  <a:srgbClr val="000000"/>
                </a:solidFill>
                <a:cs typeface="Tahoma" charset="0"/>
                <a:sym typeface="Tahoma" charset="0"/>
              </a:rPr>
              <a:t>s diesel fuel spec.  So even in low concentrations, biodiesel can bring back the lubricity of fuel.  One of the great attributes of biodiesel is that since it is a fuel itself, not an additive, if you add more biodiesel you’re not concerned about overdosing issues.  Whereas if you use a lubricity additive there is the possibility of overdosing and causing injector problems to happen.  You could potentially create a problem by solving a different one.  But with biodiesel, that is not an issue.  You won</a:t>
            </a:r>
            <a:r>
              <a:rPr lang="ja-JP" altLang="en-US" dirty="0" smtClean="0">
                <a:solidFill>
                  <a:srgbClr val="000000"/>
                </a:solidFill>
                <a:cs typeface="Tahoma" charset="0"/>
                <a:sym typeface="Tahoma" charset="0"/>
              </a:rPr>
              <a:t>’</a:t>
            </a:r>
            <a:r>
              <a:rPr lang="en-US" dirty="0" smtClean="0">
                <a:solidFill>
                  <a:srgbClr val="000000"/>
                </a:solidFill>
                <a:cs typeface="Tahoma" charset="0"/>
                <a:sym typeface="Tahoma" charset="0"/>
              </a:rPr>
              <a:t>t get any more lubricity benefit, but you won</a:t>
            </a:r>
            <a:r>
              <a:rPr lang="ja-JP" altLang="en-US" dirty="0" smtClean="0">
                <a:solidFill>
                  <a:srgbClr val="000000"/>
                </a:solidFill>
                <a:cs typeface="Tahoma" charset="0"/>
                <a:sym typeface="Tahoma" charset="0"/>
              </a:rPr>
              <a:t>’</a:t>
            </a:r>
            <a:r>
              <a:rPr lang="en-US" dirty="0" smtClean="0">
                <a:solidFill>
                  <a:srgbClr val="000000"/>
                </a:solidFill>
                <a:cs typeface="Tahoma" charset="0"/>
                <a:sym typeface="Tahoma" charset="0"/>
              </a:rPr>
              <a:t>t have any overdosing issues either.  So biodiesel has some significant physical and chemical property benefits compared to conventional diesel fuel, so that is one reason why people are interested in biodiesel.</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Image Placeholder 1"/>
          <p:cNvSpPr>
            <a:spLocks noGrp="1" noRot="1" noChangeAspect="1" noTextEdit="1"/>
          </p:cNvSpPr>
          <p:nvPr>
            <p:ph type="sldImg"/>
          </p:nvPr>
        </p:nvSpPr>
        <p:spPr>
          <a:ln/>
        </p:spPr>
      </p:sp>
      <p:sp>
        <p:nvSpPr>
          <p:cNvPr id="5427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ea typeface="ＭＳ Ｐゴシック" charset="0"/>
                <a:cs typeface="ＭＳ Ｐゴシック" charset="0"/>
              </a:rPr>
              <a:t>Read the slide as is.</a:t>
            </a:r>
          </a:p>
          <a:p>
            <a:endParaRPr lang="en-US" dirty="0">
              <a:ea typeface="ＭＳ Ｐゴシック" charset="0"/>
              <a:cs typeface="ＭＳ Ｐゴシック" charset="0"/>
            </a:endParaRPr>
          </a:p>
          <a:p>
            <a:r>
              <a:rPr lang="en-US" dirty="0">
                <a:solidFill>
                  <a:srgbClr val="000000"/>
                </a:solidFill>
                <a:ea typeface="ＭＳ Ｐゴシック" charset="0"/>
                <a:cs typeface="Tahoma" charset="0"/>
                <a:sym typeface="Tahoma" charset="0"/>
              </a:rPr>
              <a:t>Additional information has been documented on </a:t>
            </a:r>
            <a:r>
              <a:rPr lang="en-US" dirty="0" smtClean="0">
                <a:solidFill>
                  <a:srgbClr val="000000"/>
                </a:solidFill>
                <a:ea typeface="ＭＳ Ｐゴシック" charset="0"/>
                <a:cs typeface="Tahoma" charset="0"/>
                <a:sym typeface="Tahoma" charset="0"/>
              </a:rPr>
              <a:t>biodiesel’s </a:t>
            </a:r>
            <a:r>
              <a:rPr lang="en-US" altLang="ja-JP" dirty="0" smtClean="0">
                <a:solidFill>
                  <a:srgbClr val="000000"/>
                </a:solidFill>
                <a:ea typeface="ＭＳ Ｐゴシック" charset="0"/>
                <a:cs typeface="Tahoma" charset="0"/>
                <a:sym typeface="Tahoma" charset="0"/>
              </a:rPr>
              <a:t>use </a:t>
            </a:r>
            <a:r>
              <a:rPr lang="en-US" altLang="ja-JP" dirty="0">
                <a:solidFill>
                  <a:srgbClr val="000000"/>
                </a:solidFill>
                <a:ea typeface="ＭＳ Ｐゴシック" charset="0"/>
                <a:cs typeface="Tahoma" charset="0"/>
                <a:sym typeface="Tahoma" charset="0"/>
              </a:rPr>
              <a:t>in cold weather.  Of course, cold weather we know can cloud and gel any diesel fuel, including biodiesel, and users with B20 with No. 2 usually see a slight increase of the cold flow properties, </a:t>
            </a:r>
            <a:r>
              <a:rPr lang="en-US" altLang="ja-JP" dirty="0" smtClean="0">
                <a:solidFill>
                  <a:srgbClr val="000000"/>
                </a:solidFill>
                <a:ea typeface="ＭＳ Ｐゴシック" charset="0"/>
                <a:cs typeface="Tahoma" charset="0"/>
                <a:sym typeface="Tahoma" charset="0"/>
              </a:rPr>
              <a:t>with the fuel starting to gel about </a:t>
            </a:r>
            <a:r>
              <a:rPr lang="en-US" altLang="ja-JP" dirty="0">
                <a:solidFill>
                  <a:srgbClr val="000000"/>
                </a:solidFill>
                <a:ea typeface="ＭＳ Ｐゴシック" charset="0"/>
                <a:cs typeface="Tahoma" charset="0"/>
                <a:sym typeface="Tahoma" charset="0"/>
              </a:rPr>
              <a:t>2-10 degrees F </a:t>
            </a:r>
            <a:r>
              <a:rPr lang="en-US" altLang="ja-JP" dirty="0" smtClean="0">
                <a:solidFill>
                  <a:srgbClr val="000000"/>
                </a:solidFill>
                <a:ea typeface="ＭＳ Ｐゴシック" charset="0"/>
                <a:cs typeface="Tahoma" charset="0"/>
                <a:sym typeface="Tahoma" charset="0"/>
              </a:rPr>
              <a:t>faster than with #2.  </a:t>
            </a:r>
          </a:p>
          <a:p>
            <a:endParaRPr lang="en-US" altLang="ja-JP" dirty="0">
              <a:solidFill>
                <a:srgbClr val="000000"/>
              </a:solidFill>
              <a:ea typeface="ＭＳ Ｐゴシック" charset="0"/>
              <a:cs typeface="Tahoma" charset="0"/>
              <a:sym typeface="Tahoma" charset="0"/>
            </a:endParaRPr>
          </a:p>
          <a:p>
            <a:r>
              <a:rPr lang="en-US" altLang="ja-JP" dirty="0" smtClean="0">
                <a:solidFill>
                  <a:srgbClr val="000000"/>
                </a:solidFill>
                <a:ea typeface="ＭＳ Ｐゴシック" charset="0"/>
                <a:cs typeface="Tahoma" charset="0"/>
                <a:sym typeface="Tahoma" charset="0"/>
              </a:rPr>
              <a:t>The key factor here is what the cold flow property of the finished blend is, not what the parent fuels are.  The cold flow values for petrodiesel can vary from 20 F to as low as -50F, so there is quite a bit of variability in conventional diesel.  Over the last several years, the petroleum blenders have figured out the cheapest and easiest way to insure biodiesel blends won’t gel up—similar to how they learned to deal with #2 gelling many years ago.   Similar </a:t>
            </a:r>
            <a:r>
              <a:rPr lang="en-US" altLang="ja-JP" dirty="0">
                <a:solidFill>
                  <a:srgbClr val="000000"/>
                </a:solidFill>
                <a:ea typeface="ＭＳ Ｐゴシック" charset="0"/>
                <a:cs typeface="Tahoma" charset="0"/>
                <a:sym typeface="Tahoma" charset="0"/>
              </a:rPr>
              <a:t>precautions can be employed for </a:t>
            </a:r>
            <a:r>
              <a:rPr lang="en-US" altLang="ja-JP" dirty="0" smtClean="0">
                <a:solidFill>
                  <a:srgbClr val="000000"/>
                </a:solidFill>
                <a:ea typeface="ＭＳ Ｐゴシック" charset="0"/>
                <a:cs typeface="Tahoma" charset="0"/>
                <a:sym typeface="Tahoma" charset="0"/>
              </a:rPr>
              <a:t>biodiesel blends that are used for petroleum diesel, i.e. selection of the right diesel and biodiesel base stocks for the appropriate time of year, blends </a:t>
            </a:r>
            <a:r>
              <a:rPr lang="en-US" altLang="ja-JP" dirty="0">
                <a:solidFill>
                  <a:srgbClr val="000000"/>
                </a:solidFill>
                <a:ea typeface="ＭＳ Ｐゴシック" charset="0"/>
                <a:cs typeface="Tahoma" charset="0"/>
                <a:sym typeface="Tahoma" charset="0"/>
              </a:rPr>
              <a:t>with No. 1 </a:t>
            </a:r>
            <a:r>
              <a:rPr lang="en-US" altLang="ja-JP" dirty="0" smtClean="0">
                <a:solidFill>
                  <a:srgbClr val="000000"/>
                </a:solidFill>
                <a:ea typeface="ＭＳ Ｐゴシック" charset="0"/>
                <a:cs typeface="Tahoma" charset="0"/>
                <a:sym typeface="Tahoma" charset="0"/>
              </a:rPr>
              <a:t>fuel, </a:t>
            </a:r>
            <a:r>
              <a:rPr lang="en-US" altLang="ja-JP" dirty="0">
                <a:solidFill>
                  <a:srgbClr val="000000"/>
                </a:solidFill>
                <a:ea typeface="ＭＳ Ｐゴシック" charset="0"/>
                <a:cs typeface="Tahoma" charset="0"/>
                <a:sym typeface="Tahoma" charset="0"/>
              </a:rPr>
              <a:t>use fuel heaters or parking indoors, or use a cold flow improvement additive.  </a:t>
            </a:r>
          </a:p>
          <a:p>
            <a:endParaRPr lang="en-US" dirty="0">
              <a:ea typeface="ＭＳ Ｐゴシック" charset="0"/>
              <a:cs typeface="ＭＳ Ｐゴシック" charset="0"/>
            </a:endParaRPr>
          </a:p>
        </p:txBody>
      </p:sp>
      <p:sp>
        <p:nvSpPr>
          <p:cNvPr id="5427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557C170-BA1A-0748-A287-B71A12EA9F95}" type="slidenum">
              <a:rPr lang="en-US" sz="1200">
                <a:latin typeface="Times New Roman" charset="0"/>
              </a:rPr>
              <a:pPr eaLnBrk="1" hangingPunct="1"/>
              <a:t>21</a:t>
            </a:fld>
            <a:endParaRPr lang="en-US" sz="1200">
              <a:latin typeface="Times New Roman"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Rot="1" noChangeAspect="1" noChangeArrowheads="1"/>
          </p:cNvSpPr>
          <p:nvPr>
            <p:ph type="sldImg"/>
          </p:nvPr>
        </p:nvSpPr>
        <p:spPr>
          <a:solidFill>
            <a:srgbClr val="FFFFFF"/>
          </a:solidFill>
          <a:ln/>
        </p:spPr>
      </p:sp>
      <p:sp>
        <p:nvSpPr>
          <p:cNvPr id="113666" name="Rectangle 3"/>
          <p:cNvSpPr>
            <a:spLocks noGrp="1" noChangeArrowheads="1"/>
          </p:cNvSpPr>
          <p:nvPr>
            <p:ph type="body" idx="1"/>
          </p:nvPr>
        </p:nvSpPr>
        <p:spPr>
          <a:xfrm>
            <a:off x="686108" y="4415057"/>
            <a:ext cx="5485785" cy="418354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ts val="425"/>
              </a:spcBef>
            </a:pPr>
            <a:r>
              <a:rPr lang="en-US" dirty="0" smtClean="0">
                <a:solidFill>
                  <a:srgbClr val="000000"/>
                </a:solidFill>
                <a:ea typeface="ＭＳ Ｐゴシック" charset="0"/>
                <a:cs typeface="Tahoma" charset="0"/>
                <a:sym typeface="Tahoma" charset="0"/>
              </a:rPr>
              <a:t>Read as is.</a:t>
            </a:r>
            <a:endParaRPr lang="en-US" dirty="0">
              <a:solidFill>
                <a:srgbClr val="000000"/>
              </a:solidFill>
              <a:ea typeface="ＭＳ Ｐゴシック" charset="0"/>
              <a:cs typeface="Tahoma" charset="0"/>
              <a:sym typeface="Tahoma" charset="0"/>
            </a:endParaRPr>
          </a:p>
        </p:txBody>
      </p:sp>
    </p:spTree>
    <p:extLst>
      <p:ext uri="{BB962C8B-B14F-4D97-AF65-F5344CB8AC3E}">
        <p14:creationId xmlns:p14="http://schemas.microsoft.com/office/powerpoint/2010/main" val="1265685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Grp="1" noRot="1" noChangeAspect="1" noChangeArrowheads="1" noTextEdit="1"/>
          </p:cNvSpPr>
          <p:nvPr>
            <p:ph type="sldImg"/>
          </p:nvPr>
        </p:nvSpPr>
        <p:spPr>
          <a:solidFill>
            <a:srgbClr val="FFFFFF"/>
          </a:solidFill>
          <a:ln/>
        </p:spPr>
      </p:sp>
      <p:sp>
        <p:nvSpPr>
          <p:cNvPr id="391171" name="Rectangle 3"/>
          <p:cNvSpPr>
            <a:spLocks noGrp="1" noChangeArrowheads="1"/>
          </p:cNvSpPr>
          <p:nvPr>
            <p:ph type="body" idx="1"/>
          </p:nvPr>
        </p:nvSpPr>
        <p:spPr>
          <a:xfrm>
            <a:off x="522515" y="4415058"/>
            <a:ext cx="5884224" cy="4604251"/>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 uri="{53640926-AAD7-44D8-BBD7-CCE9431645EC}">
              <a14:shadowObscured xmlns:a14="http://schemas.microsoft.com/office/drawing/2010/main" val="1"/>
            </a:ext>
          </a:extLst>
        </p:spPr>
        <p:txBody>
          <a:bodyPr/>
          <a:lstStyle/>
          <a:p>
            <a:pPr>
              <a:lnSpc>
                <a:spcPct val="80000"/>
              </a:lnSpc>
              <a:spcBef>
                <a:spcPct val="0"/>
              </a:spcBef>
              <a:buClr>
                <a:srgbClr val="0080FF"/>
              </a:buClr>
              <a:buFont typeface="Times" charset="0"/>
              <a:buNone/>
              <a:defRPr/>
            </a:pPr>
            <a:r>
              <a:rPr lang="en-US" sz="1100" dirty="0" smtClean="0">
                <a:ea typeface="ＭＳ Ｐゴシック" charset="0"/>
                <a:cs typeface="Arial" charset="0"/>
                <a:sym typeface="Arial" charset="0"/>
              </a:rPr>
              <a:t>This slide shows some fuel filters from on-going operations.  Guess which one is biodiesel?  The answer:  None of them.  The one on the top right is simply a high paraffin #2 Ultra Low Sulfur Diesel fuel whose cloud point was higher than the temperature outside and the paraffin froze out of solution and clogged the filter.  We are seeing more and more high paraffin fuels, as </a:t>
            </a:r>
            <a:r>
              <a:rPr lang="en-US" sz="1100" dirty="0" err="1" smtClean="0">
                <a:ea typeface="ＭＳ Ｐゴシック" charset="0"/>
                <a:cs typeface="Arial" charset="0"/>
                <a:sym typeface="Arial" charset="0"/>
              </a:rPr>
              <a:t>paraffins</a:t>
            </a:r>
            <a:r>
              <a:rPr lang="en-US" sz="1100" dirty="0" smtClean="0">
                <a:ea typeface="ＭＳ Ｐゴシック" charset="0"/>
                <a:cs typeface="Arial" charset="0"/>
                <a:sym typeface="Arial" charset="0"/>
              </a:rPr>
              <a:t> are naturally made when </a:t>
            </a:r>
            <a:r>
              <a:rPr lang="en-US" sz="1100" dirty="0" err="1" smtClean="0">
                <a:ea typeface="ＭＳ Ｐゴシック" charset="0"/>
                <a:cs typeface="Arial" charset="0"/>
                <a:sym typeface="Arial" charset="0"/>
              </a:rPr>
              <a:t>hydrotreating</a:t>
            </a:r>
            <a:r>
              <a:rPr lang="en-US" sz="1100" dirty="0" smtClean="0">
                <a:ea typeface="ＭＳ Ｐゴシック" charset="0"/>
                <a:cs typeface="Arial" charset="0"/>
                <a:sym typeface="Arial" charset="0"/>
              </a:rPr>
              <a:t> diesel fuel to remove the sulfur content.  This sample had nothing to do with biodiesel.  In this case, the fuel supplier should have used an additive or taken more precautions for their customer, so the follow-up action there is to make sure your supplier is giving you a product that is suited for your use.    </a:t>
            </a:r>
          </a:p>
          <a:p>
            <a:pPr>
              <a:lnSpc>
                <a:spcPct val="80000"/>
              </a:lnSpc>
              <a:spcBef>
                <a:spcPct val="0"/>
              </a:spcBef>
              <a:buClr>
                <a:srgbClr val="0080FF"/>
              </a:buClr>
              <a:buFont typeface="Times" charset="0"/>
              <a:buNone/>
              <a:defRPr/>
            </a:pPr>
            <a:endParaRPr lang="en-US" sz="1100" dirty="0" smtClean="0">
              <a:ea typeface="ＭＳ Ｐゴシック" charset="0"/>
              <a:cs typeface="Arial" charset="0"/>
              <a:sym typeface="Arial" charset="0"/>
            </a:endParaRPr>
          </a:p>
          <a:p>
            <a:pPr>
              <a:lnSpc>
                <a:spcPct val="80000"/>
              </a:lnSpc>
              <a:spcBef>
                <a:spcPct val="0"/>
              </a:spcBef>
              <a:buClr>
                <a:srgbClr val="0080FF"/>
              </a:buClr>
              <a:buFont typeface="Times" charset="0"/>
              <a:buNone/>
              <a:defRPr/>
            </a:pPr>
            <a:r>
              <a:rPr lang="en-US" sz="1100" dirty="0" smtClean="0">
                <a:ea typeface="ＭＳ Ｐゴシック" charset="0"/>
                <a:cs typeface="Arial" charset="0"/>
                <a:sym typeface="Arial" charset="0"/>
              </a:rPr>
              <a:t>The sample on the bottom is also just conventional diesel fuel that came from a tank that had a significant amount of water bottoms which created rust that got trapped in the vehicle fuel filter.  This happens more often than we might care to admit, but again this is a common diesel fuel issue and not related to biodiesel in any way.  On-going tank monitoring and drainage of free water is the proper means to handle that issue.</a:t>
            </a:r>
          </a:p>
          <a:p>
            <a:pPr>
              <a:lnSpc>
                <a:spcPct val="80000"/>
              </a:lnSpc>
              <a:spcBef>
                <a:spcPct val="0"/>
              </a:spcBef>
              <a:buClr>
                <a:srgbClr val="0080FF"/>
              </a:buClr>
              <a:buFont typeface="Times" charset="0"/>
              <a:buNone/>
              <a:defRPr/>
            </a:pPr>
            <a:endParaRPr lang="en-US" sz="1100" dirty="0">
              <a:ea typeface="ＭＳ Ｐゴシック" charset="0"/>
              <a:cs typeface="Arial" charset="0"/>
              <a:sym typeface="Arial" charset="0"/>
            </a:endParaRPr>
          </a:p>
          <a:p>
            <a:pPr>
              <a:lnSpc>
                <a:spcPct val="80000"/>
              </a:lnSpc>
              <a:spcBef>
                <a:spcPct val="0"/>
              </a:spcBef>
              <a:buClr>
                <a:srgbClr val="0080FF"/>
              </a:buClr>
              <a:buFont typeface="Times" charset="0"/>
              <a:buNone/>
              <a:defRPr/>
            </a:pPr>
            <a:r>
              <a:rPr lang="en-US" sz="1100" dirty="0" smtClean="0">
                <a:ea typeface="ＭＳ Ｐゴシック" charset="0"/>
                <a:cs typeface="Arial" charset="0"/>
                <a:sym typeface="Arial" charset="0"/>
              </a:rPr>
              <a:t>The filter on the left was highly contaminated with mono-glycerides from an out of spec batch of biodiesel that had not gone to reaction completion.  Since this batch was actually out of spec, that fuel was actually not real biodiesel.  Buying from a BQ-9000 supplier to insure one gets good quality is the best way to eliminate that issue In that case, the user switched to a BQ-9000 company and their problems went away.</a:t>
            </a:r>
          </a:p>
          <a:p>
            <a:pPr>
              <a:lnSpc>
                <a:spcPct val="80000"/>
              </a:lnSpc>
              <a:spcBef>
                <a:spcPct val="0"/>
              </a:spcBef>
              <a:buClr>
                <a:srgbClr val="0080FF"/>
              </a:buClr>
              <a:buFont typeface="Times" charset="0"/>
              <a:buNone/>
              <a:defRPr/>
            </a:pPr>
            <a:endParaRPr lang="en-US" sz="1100" dirty="0">
              <a:ea typeface="ＭＳ Ｐゴシック" charset="0"/>
              <a:cs typeface="Arial" charset="0"/>
              <a:sym typeface="Arial" charset="0"/>
            </a:endParaRPr>
          </a:p>
          <a:p>
            <a:pPr>
              <a:lnSpc>
                <a:spcPct val="80000"/>
              </a:lnSpc>
              <a:spcBef>
                <a:spcPct val="0"/>
              </a:spcBef>
              <a:buClr>
                <a:srgbClr val="0080FF"/>
              </a:buClr>
              <a:buFont typeface="Times" charset="0"/>
              <a:buNone/>
              <a:defRPr/>
            </a:pPr>
            <a:r>
              <a:rPr lang="en-US" sz="1100" dirty="0" smtClean="0">
                <a:ea typeface="ＭＳ Ｐゴシック" charset="0"/>
                <a:cs typeface="Arial" charset="0"/>
                <a:sym typeface="Arial" charset="0"/>
              </a:rPr>
              <a:t>There have been a few isolated instances of </a:t>
            </a:r>
            <a:r>
              <a:rPr lang="en-US" sz="1100" dirty="0" err="1" smtClean="0">
                <a:ea typeface="ＭＳ Ｐゴシック" charset="0"/>
                <a:cs typeface="Arial" charset="0"/>
                <a:sym typeface="Arial" charset="0"/>
              </a:rPr>
              <a:t>monoglyceride</a:t>
            </a:r>
            <a:r>
              <a:rPr lang="en-US" sz="1100" dirty="0" smtClean="0">
                <a:ea typeface="ＭＳ Ｐゴシック" charset="0"/>
                <a:cs typeface="Arial" charset="0"/>
                <a:sym typeface="Arial" charset="0"/>
              </a:rPr>
              <a:t> clogging with #2 biodiesel, so if this happens with an in-spec #2 biodiesel the best way to eliminate that is for your supplier to use the #1 biodiesel that has a lower </a:t>
            </a:r>
            <a:r>
              <a:rPr lang="en-US" sz="1100" dirty="0" err="1" smtClean="0">
                <a:ea typeface="ＭＳ Ｐゴシック" charset="0"/>
                <a:cs typeface="Arial" charset="0"/>
                <a:sym typeface="Arial" charset="0"/>
              </a:rPr>
              <a:t>monoglyceride</a:t>
            </a:r>
            <a:r>
              <a:rPr lang="en-US" sz="1100" dirty="0" smtClean="0">
                <a:ea typeface="ＭＳ Ｐゴシック" charset="0"/>
                <a:cs typeface="Arial" charset="0"/>
                <a:sym typeface="Arial" charset="0"/>
              </a:rPr>
              <a:t> content.  </a:t>
            </a:r>
            <a:endParaRPr lang="en-US" sz="1100" dirty="0">
              <a:ea typeface="ＭＳ Ｐゴシック" charset="0"/>
              <a:cs typeface="Arial" charset="0"/>
              <a:sym typeface="Arial" charset="0"/>
            </a:endParaRPr>
          </a:p>
          <a:p>
            <a:pPr>
              <a:lnSpc>
                <a:spcPct val="80000"/>
              </a:lnSpc>
              <a:spcBef>
                <a:spcPct val="0"/>
              </a:spcBef>
              <a:buClr>
                <a:srgbClr val="0080FF"/>
              </a:buClr>
              <a:buFont typeface="Times" charset="0"/>
              <a:buNone/>
              <a:defRPr/>
            </a:pPr>
            <a:endParaRPr lang="en-US" sz="1100" dirty="0" smtClean="0">
              <a:ea typeface="ＭＳ Ｐゴシック" charset="0"/>
              <a:cs typeface="Arial" charset="0"/>
              <a:sym typeface="Arial" charset="0"/>
            </a:endParaRPr>
          </a:p>
          <a:p>
            <a:pPr>
              <a:lnSpc>
                <a:spcPct val="80000"/>
              </a:lnSpc>
              <a:spcBef>
                <a:spcPct val="0"/>
              </a:spcBef>
              <a:buClr>
                <a:srgbClr val="0080FF"/>
              </a:buClr>
              <a:buFont typeface="Times" charset="0"/>
              <a:buNone/>
              <a:defRPr/>
            </a:pPr>
            <a:r>
              <a:rPr lang="en-US" sz="1100" dirty="0" smtClean="0">
                <a:ea typeface="ＭＳ Ｐゴシック" charset="0"/>
                <a:cs typeface="Arial" charset="0"/>
                <a:sym typeface="Arial" charset="0"/>
              </a:rPr>
              <a:t>The </a:t>
            </a:r>
            <a:r>
              <a:rPr lang="en-US" sz="1100" dirty="0">
                <a:ea typeface="ＭＳ Ｐゴシック" charset="0"/>
                <a:cs typeface="Arial" charset="0"/>
                <a:sym typeface="Arial" charset="0"/>
              </a:rPr>
              <a:t>good news here is that the fuel filters were doing what they were supposed to be doing—catching debris and protecting the expensive high pressure common rail fuels system! </a:t>
            </a:r>
            <a:endParaRPr lang="en-US" sz="1100" dirty="0" smtClean="0">
              <a:ea typeface="ＭＳ Ｐゴシック" charset="0"/>
              <a:cs typeface="Arial" charset="0"/>
              <a:sym typeface="Arial" charset="0"/>
            </a:endParaRPr>
          </a:p>
          <a:p>
            <a:pPr>
              <a:lnSpc>
                <a:spcPct val="80000"/>
              </a:lnSpc>
              <a:spcBef>
                <a:spcPct val="0"/>
              </a:spcBef>
              <a:buClr>
                <a:srgbClr val="0080FF"/>
              </a:buClr>
              <a:buFont typeface="Times" charset="0"/>
              <a:buNone/>
              <a:defRPr/>
            </a:pPr>
            <a:endParaRPr lang="en-US" sz="1100" dirty="0">
              <a:ea typeface="ＭＳ Ｐゴシック" charset="0"/>
              <a:cs typeface="Arial" charset="0"/>
              <a:sym typeface="Arial" charset="0"/>
            </a:endParaRPr>
          </a:p>
          <a:p>
            <a:pPr>
              <a:lnSpc>
                <a:spcPct val="80000"/>
              </a:lnSpc>
              <a:spcBef>
                <a:spcPct val="0"/>
              </a:spcBef>
              <a:buClr>
                <a:srgbClr val="0080FF"/>
              </a:buClr>
              <a:buFont typeface="Times" charset="0"/>
              <a:buNone/>
              <a:defRPr/>
            </a:pPr>
            <a:r>
              <a:rPr lang="en-US" sz="1100" dirty="0" smtClean="0">
                <a:ea typeface="ＭＳ Ｐゴシック" charset="0"/>
                <a:cs typeface="Arial" charset="0"/>
                <a:sym typeface="Arial" charset="0"/>
              </a:rPr>
              <a:t>There is a common </a:t>
            </a:r>
            <a:r>
              <a:rPr lang="en-US" sz="1100" dirty="0" err="1" smtClean="0">
                <a:ea typeface="ＭＳ Ｐゴシック" charset="0"/>
                <a:cs typeface="Arial" charset="0"/>
                <a:sym typeface="Arial" charset="0"/>
              </a:rPr>
              <a:t>mis</a:t>
            </a:r>
            <a:r>
              <a:rPr lang="en-US" sz="1100" dirty="0" smtClean="0">
                <a:ea typeface="ＭＳ Ｐゴシック" charset="0"/>
                <a:cs typeface="Arial" charset="0"/>
                <a:sym typeface="Arial" charset="0"/>
              </a:rPr>
              <a:t>-conception that using biodiesel blends will automatically clog fuel filters.  In reality, most fuel filter clogging observed with today’s high quality biodiesel blends are just the normal issues seen every day with petroleum based diesel fuel. </a:t>
            </a:r>
          </a:p>
          <a:p>
            <a:pPr>
              <a:lnSpc>
                <a:spcPct val="80000"/>
              </a:lnSpc>
              <a:spcBef>
                <a:spcPct val="0"/>
              </a:spcBef>
              <a:buClr>
                <a:srgbClr val="0080FF"/>
              </a:buClr>
              <a:buFont typeface="Times" charset="0"/>
              <a:buNone/>
              <a:defRPr/>
            </a:pPr>
            <a:endParaRPr lang="en-US" sz="1100" dirty="0">
              <a:ea typeface="ＭＳ Ｐゴシック" charset="0"/>
              <a:cs typeface="Arial" charset="0"/>
              <a:sym typeface="Arial" charset="0"/>
            </a:endParaRPr>
          </a:p>
          <a:p>
            <a:pPr>
              <a:lnSpc>
                <a:spcPct val="80000"/>
              </a:lnSpc>
              <a:spcBef>
                <a:spcPct val="0"/>
              </a:spcBef>
              <a:buClr>
                <a:srgbClr val="0080FF"/>
              </a:buClr>
              <a:buFont typeface="Times" charset="0"/>
              <a:buNone/>
              <a:defRPr/>
            </a:pPr>
            <a:r>
              <a:rPr lang="en-US" sz="1100" dirty="0" smtClean="0">
                <a:ea typeface="ＭＳ Ｐゴシック" charset="0"/>
                <a:cs typeface="Arial" charset="0"/>
                <a:sym typeface="Arial" charset="0"/>
              </a:rPr>
              <a:t>There is one exception to that when you first start using B20 sometimes, and we’ll cover that next.   </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p:cNvSpPr>
            <a:spLocks noGrp="1" noRot="1" noChangeAspect="1"/>
          </p:cNvSpPr>
          <p:nvPr>
            <p:ph type="sldImg"/>
          </p:nvPr>
        </p:nvSpPr>
        <p:spPr>
          <a:ln/>
        </p:spPr>
      </p:sp>
      <p:sp>
        <p:nvSpPr>
          <p:cNvPr id="55298"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ea typeface="ＭＳ Ｐゴシック" charset="0"/>
                <a:cs typeface="ＭＳ Ｐゴシック" charset="0"/>
              </a:rPr>
              <a:t>Pure biodiesel is a good cleaner and can sometimes dissolve th</a:t>
            </a:r>
            <a:r>
              <a:rPr lang="en-US" dirty="0" smtClean="0">
                <a:ea typeface="ＭＳ Ｐゴシック" charset="0"/>
                <a:cs typeface="ＭＳ Ｐゴシック" charset="0"/>
              </a:rPr>
              <a:t>e sludge and buildup that has been left in fueling systems from years of petrodiesel use.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dirty="0">
              <a:ea typeface="ＭＳ Ｐゴシック" charset="0"/>
              <a:cs typeface="ＭＳ Ｐゴシック" charset="0"/>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ea typeface="ＭＳ Ｐゴシック" charset="0"/>
                <a:cs typeface="ＭＳ Ｐゴシック" charset="0"/>
              </a:rPr>
              <a:t>This effect has not been observed with B5 and lower blends to any extent so those blends are treated like normal diesel fuel.</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a:ea typeface="ＭＳ Ｐゴシック" charset="0"/>
              <a:cs typeface="ＭＳ Ｐゴシック" charset="0"/>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ea typeface="ＭＳ Ｐゴシック" charset="0"/>
                <a:cs typeface="ＭＳ Ｐゴシック" charset="0"/>
              </a:rPr>
              <a:t>When switching to B20 blends, in about 2% of the cases the presence of biodiesel may cause a fuel filter to clog until the system has been cleaned from sludge.  Most of the time one change is sufficient, but in a few cases it has take 2 or 3 filter changes for the B20 to remove the petrodiesel sludge.  Once the system has been cleaned, then one can go back to normal service intervals for fuel filters.  Some believe the ongoing use of B20 helps to maintain fuel system cleanliness due to this factor.  </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a:ea typeface="ＭＳ Ｐゴシック" charset="0"/>
              <a:cs typeface="ＭＳ Ｐゴシック" charset="0"/>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ea typeface="ＭＳ Ｐゴシック" charset="0"/>
                <a:cs typeface="ＭＳ Ｐゴシック" charset="0"/>
              </a:rPr>
              <a:t>For larger fueling storage tanks at say a garage, tanks may need to be cleaned or extra tank dispensers kept on hand as well.  Good housekeeping and tank monitoring is a good idea for generic diesel, and its also a good idea for B20.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dirty="0">
              <a:ea typeface="ＭＳ Ｐゴシック" charset="0"/>
              <a:cs typeface="ＭＳ Ｐゴシック" charset="0"/>
            </a:endParaRPr>
          </a:p>
          <a:p>
            <a:pPr algn="r"/>
            <a:endParaRPr lang="en-US" dirty="0">
              <a:ea typeface="ＭＳ Ｐゴシック" charset="0"/>
              <a:cs typeface="ＭＳ Ｐゴシック" charset="0"/>
            </a:endParaRPr>
          </a:p>
        </p:txBody>
      </p:sp>
      <p:sp>
        <p:nvSpPr>
          <p:cNvPr id="55299"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48D9C31-3595-164F-AE29-01DD5A40F5B4}" type="slidenum">
              <a:rPr lang="en-US" sz="1200">
                <a:latin typeface="Times New Roman" charset="0"/>
              </a:rPr>
              <a:pPr eaLnBrk="1" hangingPunct="1"/>
              <a:t>24</a:t>
            </a:fld>
            <a:endParaRPr lang="en-US" sz="1200">
              <a:latin typeface="Times New Roman"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Rot="1" noChangeAspect="1" noChangeArrowheads="1" noTextEdit="1"/>
          </p:cNvSpPr>
          <p:nvPr>
            <p:ph type="sldImg"/>
          </p:nvPr>
        </p:nvSpPr>
        <p:spPr>
          <a:solidFill>
            <a:srgbClr val="FFFFFF"/>
          </a:solidFill>
          <a:ln/>
        </p:spPr>
      </p:sp>
      <p:sp>
        <p:nvSpPr>
          <p:cNvPr id="409603" name="Rectangle 3"/>
          <p:cNvSpPr>
            <a:spLocks noGrp="1" noChangeArrowheads="1"/>
          </p:cNvSpPr>
          <p:nvPr>
            <p:ph type="body" idx="1"/>
          </p:nvPr>
        </p:nvSpPr>
        <p:spPr>
          <a:xfrm>
            <a:off x="686109" y="4563500"/>
            <a:ext cx="5673127" cy="4426121"/>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 uri="{53640926-AAD7-44D8-BBD7-CCE9431645EC}">
              <a14:shadowObscured xmlns:a14="http://schemas.microsoft.com/office/drawing/2010/main" val="1"/>
            </a:ext>
          </a:extLst>
        </p:spPr>
        <p:txBody>
          <a:bodyPr/>
          <a:lstStyle/>
          <a:p>
            <a:pPr>
              <a:spcBef>
                <a:spcPts val="425"/>
              </a:spcBef>
              <a:defRPr/>
            </a:pPr>
            <a:r>
              <a:rPr lang="en-US" dirty="0" smtClean="0">
                <a:solidFill>
                  <a:srgbClr val="000000"/>
                </a:solidFill>
                <a:ea typeface="ＭＳ Ｐゴシック" charset="0"/>
                <a:cs typeface="Tahoma" charset="0"/>
                <a:sym typeface="Tahoma" charset="0"/>
              </a:rPr>
              <a:t>The issue of water contamination is one that is often misunderstood with biodiesel and biodiesel blends.  This is primarily because of the issues with ethanol being water loving and people just automatically believe the same issues with ethanol exist with biodiesel.  You may often here that biodiesel holds more water than diesel fuel.</a:t>
            </a:r>
            <a:endParaRPr lang="en-US" dirty="0">
              <a:solidFill>
                <a:srgbClr val="000000"/>
              </a:solidFill>
              <a:ea typeface="ＭＳ Ｐゴシック" charset="0"/>
              <a:cs typeface="Tahoma" charset="0"/>
              <a:sym typeface="Tahoma" charset="0"/>
            </a:endParaRPr>
          </a:p>
          <a:p>
            <a:pPr>
              <a:spcBef>
                <a:spcPts val="425"/>
              </a:spcBef>
              <a:defRPr/>
            </a:pPr>
            <a:r>
              <a:rPr lang="en-US" dirty="0" smtClean="0">
                <a:solidFill>
                  <a:srgbClr val="000000"/>
                </a:solidFill>
                <a:ea typeface="ＭＳ Ｐゴシック" charset="0"/>
                <a:cs typeface="Tahoma" charset="0"/>
                <a:sym typeface="Tahoma" charset="0"/>
              </a:rPr>
              <a:t>Pure biodiesel, B100, can hold slightly more water than diesel fuel, as biodiesel can hold approximately 1500 ppm of water compared to diesel fuel at 50 to 250 ppm of water.  While that is technically true, 1500 ppm is a very, very small amount of water (0.15%) and is actually similar to the amount of water gasoline holds (about 0.1%).  Any water over that amount will come out of solution and drop to the bottom of biodiesel or diesel fuel.  In fact, biodiesel processors use the fact that biodiesel doesn’t hold much water, as many utilize a water wash step to help remove minor components from the finished biodiesel in their manufacturing plant for B100.      </a:t>
            </a:r>
          </a:p>
          <a:p>
            <a:pPr>
              <a:spcBef>
                <a:spcPts val="425"/>
              </a:spcBef>
              <a:defRPr/>
            </a:pPr>
            <a:r>
              <a:rPr lang="en-US" dirty="0" smtClean="0">
                <a:solidFill>
                  <a:srgbClr val="000000"/>
                </a:solidFill>
                <a:ea typeface="ＭＳ Ｐゴシック" charset="0"/>
                <a:cs typeface="Tahoma" charset="0"/>
                <a:sym typeface="Tahoma" charset="0"/>
              </a:rPr>
              <a:t>Independent data from NREL and from the Engine Manufacturers Association shows that once you get to the B20 level, B20 and lower blends hold similar amounts of water as petrodiesel alone—all below 200 ppm of water.  Any more water than that, and it falls to the bottom of the tank with either B20 or with petrodiesel.  The biodiesel also stays completely blended with diesel fuel—even in the presence of water.  This is a much different situation than ethanol in gasoline, as water is infinitely soluble in ethanol.  </a:t>
            </a:r>
          </a:p>
          <a:p>
            <a:pPr>
              <a:spcBef>
                <a:spcPts val="425"/>
              </a:spcBef>
              <a:defRPr/>
            </a:pPr>
            <a:r>
              <a:rPr lang="en-US" dirty="0" smtClean="0">
                <a:solidFill>
                  <a:srgbClr val="000000"/>
                </a:solidFill>
                <a:ea typeface="ＭＳ Ｐゴシック" charset="0"/>
                <a:cs typeface="Tahoma" charset="0"/>
                <a:sym typeface="Tahoma" charset="0"/>
              </a:rPr>
              <a:t>Keeping water out of tanks is always beneficial, as it is the free water that settles to the bottom which can cause issues, not the soluble water that is contained naturally in biodiesel blends or petrodiesel.  A hazy appearance is a good indication of free water.  A good preventative maintenance program of checking tanks for water and, if found, removing that water is always a good idea for both petrodiesel and biodiesel blends.  </a:t>
            </a:r>
          </a:p>
          <a:p>
            <a:pPr>
              <a:spcBef>
                <a:spcPts val="425"/>
              </a:spcBef>
              <a:defRPr/>
            </a:pPr>
            <a:endParaRPr lang="en-US" dirty="0">
              <a:solidFill>
                <a:srgbClr val="000000"/>
              </a:solidFill>
              <a:ea typeface="ＭＳ Ｐゴシック" charset="0"/>
              <a:cs typeface="Tahoma" charset="0"/>
              <a:sym typeface="Tahoma"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provide a bit more data, here is a recent survey that shows total water content (analyzed by Karl Fisher Moisture) vs. Biodiesel content.   The petrodiesel all shows up on the zero percent biodiesel line.  One can see that there is no difference between the range of water of petrodiesel and B20 or lower biodiesel blends.   </a:t>
            </a:r>
          </a:p>
          <a:p>
            <a:endParaRPr lang="en-US" dirty="0"/>
          </a:p>
        </p:txBody>
      </p:sp>
      <p:sp>
        <p:nvSpPr>
          <p:cNvPr id="4" name="Slide Number Placeholder 3"/>
          <p:cNvSpPr>
            <a:spLocks noGrp="1"/>
          </p:cNvSpPr>
          <p:nvPr>
            <p:ph type="sldNum" sz="quarter" idx="10"/>
          </p:nvPr>
        </p:nvSpPr>
        <p:spPr/>
        <p:txBody>
          <a:bodyPr/>
          <a:lstStyle/>
          <a:p>
            <a:fld id="{A2B8C0C4-BEC2-E74A-BA57-CD4D001C9BAE}" type="slidenum">
              <a:rPr lang="en-US" smtClean="0"/>
              <a:t>26</a:t>
            </a:fld>
            <a:endParaRPr lang="en-US"/>
          </a:p>
        </p:txBody>
      </p:sp>
    </p:spTree>
    <p:extLst>
      <p:ext uri="{BB962C8B-B14F-4D97-AF65-F5344CB8AC3E}">
        <p14:creationId xmlns:p14="http://schemas.microsoft.com/office/powerpoint/2010/main" val="20785899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Rot="1" noChangeAspect="1" noChangeArrowheads="1" noTextEdit="1"/>
          </p:cNvSpPr>
          <p:nvPr>
            <p:ph type="sldImg"/>
          </p:nvPr>
        </p:nvSpPr>
        <p:spPr>
          <a:solidFill>
            <a:srgbClr val="FFFFFF"/>
          </a:solidFill>
          <a:ln/>
        </p:spPr>
      </p:sp>
      <p:sp>
        <p:nvSpPr>
          <p:cNvPr id="58370" name="Rectangle 3"/>
          <p:cNvSpPr>
            <a:spLocks noGrp="1" noChangeArrowheads="1"/>
          </p:cNvSpPr>
          <p:nvPr>
            <p:ph type="body" idx="1"/>
          </p:nvPr>
        </p:nvSpPr>
        <p:spPr>
          <a:xfrm>
            <a:off x="686108" y="4415057"/>
            <a:ext cx="5485785" cy="418354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txBody>
          <a:bodyPr/>
          <a:lstStyle/>
          <a:p>
            <a:pPr>
              <a:spcBef>
                <a:spcPts val="425"/>
              </a:spcBef>
            </a:pPr>
            <a:r>
              <a:rPr lang="en-US" dirty="0">
                <a:solidFill>
                  <a:srgbClr val="000000"/>
                </a:solidFill>
                <a:ea typeface="ＭＳ Ｐゴシック" charset="0"/>
                <a:cs typeface="Tahoma" charset="0"/>
                <a:sym typeface="Tahoma" charset="0"/>
              </a:rPr>
              <a:t>Micro-organisms have been found in diesel fuel forever, and seem to be an increasing issue since the advent of ultra low sulfur diesel fuel.  They grow at the water interface at the bottom of the tank, living in the water but feeding off of the fuel—whether that is petrodiesel or biodiesel or a biodiesel blend.  If micro-organisms are present in a high enough quantity they can clog a fuel filter.  They are relatively easily treated with a variety of conventional biocides which kill the organisms which can then be filtered out.  Keeping the water out of tanks on a regular basis can go a long way toward reducing or eliminating micro-organisms.</a:t>
            </a:r>
          </a:p>
          <a:p>
            <a:pPr>
              <a:spcBef>
                <a:spcPts val="425"/>
              </a:spcBef>
            </a:pPr>
            <a:endParaRPr lang="en-US" dirty="0">
              <a:solidFill>
                <a:srgbClr val="000000"/>
              </a:solidFill>
              <a:ea typeface="ＭＳ Ｐゴシック" charset="0"/>
              <a:cs typeface="Tahoma" charset="0"/>
              <a:sym typeface="Tahoma" charset="0"/>
            </a:endParaRPr>
          </a:p>
          <a:p>
            <a:pPr>
              <a:spcBef>
                <a:spcPts val="425"/>
              </a:spcBef>
            </a:pPr>
            <a:r>
              <a:rPr lang="en-US" dirty="0">
                <a:solidFill>
                  <a:srgbClr val="000000"/>
                </a:solidFill>
                <a:ea typeface="ＭＳ Ｐゴシック" charset="0"/>
                <a:cs typeface="Tahoma" charset="0"/>
                <a:sym typeface="Tahoma" charset="0"/>
              </a:rPr>
              <a:t>Filters with microbial growth appear black and slimy and typically have an odor different that is normal.  There are a variety of microbial testing kits that users can buy to see if their fuel is starting to grow microbes.  Its not desirable to regularly treat for microbes unless you actually have them, since you don</a:t>
            </a:r>
            <a:r>
              <a:rPr lang="ja-JP" altLang="en-US" dirty="0">
                <a:solidFill>
                  <a:srgbClr val="000000"/>
                </a:solidFill>
                <a:ea typeface="ＭＳ Ｐゴシック" charset="0"/>
                <a:cs typeface="Tahoma" charset="0"/>
                <a:sym typeface="Tahoma" charset="0"/>
              </a:rPr>
              <a:t>’</a:t>
            </a:r>
            <a:r>
              <a:rPr lang="en-US" altLang="ja-JP" dirty="0">
                <a:solidFill>
                  <a:srgbClr val="000000"/>
                </a:solidFill>
                <a:ea typeface="ＭＳ Ｐゴシック" charset="0"/>
                <a:cs typeface="Tahoma" charset="0"/>
                <a:sym typeface="Tahoma" charset="0"/>
              </a:rPr>
              <a:t>t want the microbes to develop a resistance to the biocide.      </a:t>
            </a:r>
            <a:endParaRPr lang="en-US" dirty="0">
              <a:solidFill>
                <a:srgbClr val="000000"/>
              </a:solidFill>
              <a:ea typeface="ＭＳ Ｐゴシック" charset="0"/>
              <a:cs typeface="Tahoma" charset="0"/>
              <a:sym typeface="Tahoma"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noRot="1" noChangeAspect="1" noChangeArrowheads="1" noTextEdit="1"/>
          </p:cNvSpPr>
          <p:nvPr>
            <p:ph type="sldImg"/>
          </p:nvPr>
        </p:nvSpPr>
        <p:spPr>
          <a:xfrm>
            <a:off x="1104900" y="696913"/>
            <a:ext cx="4648200" cy="3486150"/>
          </a:xfrm>
          <a:solidFill>
            <a:srgbClr val="FFFFFF"/>
          </a:solidFill>
          <a:ln/>
        </p:spPr>
      </p:sp>
      <p:sp>
        <p:nvSpPr>
          <p:cNvPr id="62466" name="Rectangle 3"/>
          <p:cNvSpPr>
            <a:spLocks noGrp="1" noChangeArrowheads="1"/>
          </p:cNvSpPr>
          <p:nvPr>
            <p:ph type="body" idx="1"/>
          </p:nvPr>
        </p:nvSpPr>
        <p:spPr>
          <a:xfrm>
            <a:off x="913785" y="4416688"/>
            <a:ext cx="5030431" cy="4181912"/>
          </a:xfrm>
          <a:solidFill>
            <a:srgbClr val="FFFFFF"/>
          </a:solidFill>
          <a:ln>
            <a:solidFill>
              <a:srgbClr val="000000"/>
            </a:solidFill>
          </a:ln>
        </p:spPr>
        <p:txBody>
          <a:bodyPr lIns="92157" tIns="46079" rIns="92157" bIns="46079"/>
          <a:lstStyle/>
          <a:p>
            <a:r>
              <a:rPr lang="en-US" sz="900" dirty="0">
                <a:ea typeface="ＭＳ Ｐゴシック" charset="0"/>
                <a:cs typeface="ＭＳ Ｐゴシック" charset="0"/>
              </a:rPr>
              <a:t>Read the slide as is</a:t>
            </a:r>
            <a:r>
              <a:rPr lang="en-US" sz="900" dirty="0" smtClean="0">
                <a:ea typeface="ＭＳ Ｐゴシック" charset="0"/>
                <a:cs typeface="ＭＳ Ｐゴシック" charset="0"/>
              </a:rPr>
              <a:t>.</a:t>
            </a:r>
          </a:p>
          <a:p>
            <a:endParaRPr lang="en-US" sz="900" dirty="0">
              <a:ea typeface="ＭＳ Ｐゴシック" charset="0"/>
              <a:cs typeface="ＭＳ Ｐゴシック" charset="0"/>
            </a:endParaRPr>
          </a:p>
          <a:p>
            <a:r>
              <a:rPr lang="en-US" sz="900" dirty="0" smtClean="0">
                <a:ea typeface="ＭＳ Ｐゴシック" charset="0"/>
                <a:cs typeface="ＭＳ Ｐゴシック" charset="0"/>
              </a:rPr>
              <a:t>One thing we are starting to see reported more and more often with petrodiesel alone are black filters like the above from high pressure common rail fuel systems.  Fuel get pressurized almost to hydraulic pressures, and often gets very hot in the fuel rail.  Some fuel is now circulated back into the fuel tank as well.  This phenomenon is currently being studied with diesel to determine if additional specifications are needed on stability for conventional diesel fuel.  Biodiesel is very thermally stable, and already has an oxidative stability spec, so biodiesel is not thought to be involved but further testing with both petrodiesel and B20 with HPCR systems is currently in progress. </a:t>
            </a:r>
          </a:p>
          <a:p>
            <a:endParaRPr lang="en-US" sz="900" dirty="0">
              <a:ea typeface="ＭＳ Ｐゴシック" charset="0"/>
              <a:cs typeface="ＭＳ Ｐゴシック"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1"/>
          <p:cNvSpPr>
            <a:spLocks noGrp="1" noRot="1" noChangeAspect="1" noChangeArrowheads="1"/>
          </p:cNvSpPr>
          <p:nvPr>
            <p:ph type="sldImg"/>
          </p:nvPr>
        </p:nvSpPr>
        <p:spPr>
          <a:solidFill>
            <a:srgbClr val="FFFFFF"/>
          </a:solidFill>
          <a:ln/>
        </p:spPr>
      </p:sp>
      <p:sp>
        <p:nvSpPr>
          <p:cNvPr id="129026" name="Rectangle 2"/>
          <p:cNvSpPr>
            <a:spLocks noGrp="1" noChangeArrowheads="1"/>
          </p:cNvSpPr>
          <p:nvPr>
            <p:ph type="body" idx="1"/>
          </p:nvPr>
        </p:nvSpPr>
        <p:spPr>
          <a:ln/>
        </p:spPr>
        <p:txBody>
          <a:bodyPr/>
          <a:lstStyle/>
          <a:p>
            <a:pPr eaLnBrk="1" hangingPunct="1">
              <a:spcBef>
                <a:spcPts val="425"/>
              </a:spcBef>
              <a:defRPr/>
            </a:pPr>
            <a:r>
              <a:rPr lang="en-US" smtClean="0">
                <a:solidFill>
                  <a:srgbClr val="000000"/>
                </a:solidFill>
                <a:latin typeface="Tahoma" charset="0"/>
                <a:cs typeface="Tahoma" charset="0"/>
                <a:sym typeface="Tahoma" charset="0"/>
              </a:rPr>
              <a:t>To show what can happen with off-spec fuel, a study was performed to quantify the negative impacts it may have.  Here is a 55 gallon drum that stored a B20 blend made with in-spec biodiesel.  A small metal coupon was suspended in the fuel, which is the wire you can see dangling from the horizontal rod across the drum.  Everything is nice and clean, no issues with the in-spec B20.  </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Rectangle 1"/>
          <p:cNvSpPr>
            <a:spLocks noGrp="1" noRot="1" noChangeAspect="1" noChangeArrowheads="1"/>
          </p:cNvSpPr>
          <p:nvPr>
            <p:ph type="sldImg"/>
          </p:nvPr>
        </p:nvSpPr>
        <p:spPr>
          <a:solidFill>
            <a:srgbClr val="FFFFFF"/>
          </a:solidFill>
          <a:ln/>
        </p:spPr>
      </p:sp>
      <p:sp>
        <p:nvSpPr>
          <p:cNvPr id="131074" name="Rectangle 2"/>
          <p:cNvSpPr>
            <a:spLocks noGrp="1" noChangeArrowheads="1"/>
          </p:cNvSpPr>
          <p:nvPr>
            <p:ph type="body" idx="1"/>
          </p:nvPr>
        </p:nvSpPr>
        <p:spPr>
          <a:ln/>
        </p:spPr>
        <p:txBody>
          <a:bodyPr/>
          <a:lstStyle/>
          <a:p>
            <a:pPr eaLnBrk="1" hangingPunct="1">
              <a:spcBef>
                <a:spcPts val="425"/>
              </a:spcBef>
              <a:defRPr/>
            </a:pPr>
            <a:r>
              <a:rPr lang="en-US" smtClean="0">
                <a:solidFill>
                  <a:srgbClr val="000000"/>
                </a:solidFill>
                <a:latin typeface="Tahoma" charset="0"/>
                <a:cs typeface="Tahoma" charset="0"/>
                <a:sym typeface="Tahoma" charset="0"/>
              </a:rPr>
              <a:t>Here is an example of what can happen with out of spec fuel.  This particular batch had a high amount of raw vegetable oil.  The occurrence of this in the market is relatively rare, and a good thing too!</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Rectangle 1"/>
          <p:cNvSpPr>
            <a:spLocks noGrp="1" noRot="1" noChangeAspect="1" noChangeArrowheads="1"/>
          </p:cNvSpPr>
          <p:nvPr>
            <p:ph type="sldImg"/>
          </p:nvPr>
        </p:nvSpPr>
        <p:spPr>
          <a:solidFill>
            <a:srgbClr val="FFFFFF"/>
          </a:solidFill>
          <a:ln/>
        </p:spPr>
      </p:sp>
      <p:sp>
        <p:nvSpPr>
          <p:cNvPr id="133122" name="Rectangle 2"/>
          <p:cNvSpPr>
            <a:spLocks noGrp="1" noChangeArrowheads="1"/>
          </p:cNvSpPr>
          <p:nvPr>
            <p:ph type="body" idx="1"/>
          </p:nvPr>
        </p:nvSpPr>
        <p:spPr>
          <a:ln/>
        </p:spPr>
        <p:txBody>
          <a:bodyPr/>
          <a:lstStyle/>
          <a:p>
            <a:pPr eaLnBrk="1" hangingPunct="1">
              <a:spcBef>
                <a:spcPts val="425"/>
              </a:spcBef>
              <a:defRPr/>
            </a:pPr>
            <a:r>
              <a:rPr lang="en-US" smtClean="0">
                <a:solidFill>
                  <a:srgbClr val="000000"/>
                </a:solidFill>
                <a:latin typeface="Tahoma" charset="0"/>
                <a:cs typeface="Tahoma" charset="0"/>
                <a:sym typeface="Tahoma" charset="0"/>
              </a:rPr>
              <a:t>Here is a picture of an actual B100 tank at a military base.  In this particular case, the biodiesel was not properly processed—it had high catalyst concentration and high levels of incomplete reaction products (saturated mono-glycerides, soaps).  </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Read</a:t>
            </a:r>
            <a:r>
              <a:rPr lang="en-US" baseline="0" dirty="0" smtClean="0"/>
              <a:t> Bullets</a:t>
            </a:r>
            <a:endParaRPr lang="en-US" dirty="0"/>
          </a:p>
        </p:txBody>
      </p:sp>
      <p:sp>
        <p:nvSpPr>
          <p:cNvPr id="4" name="Slide Number Placeholder 3"/>
          <p:cNvSpPr>
            <a:spLocks noGrp="1"/>
          </p:cNvSpPr>
          <p:nvPr>
            <p:ph type="sldNum" sz="quarter" idx="10"/>
          </p:nvPr>
        </p:nvSpPr>
        <p:spPr/>
        <p:txBody>
          <a:bodyPr/>
          <a:lstStyle/>
          <a:p>
            <a:fld id="{A2B8C0C4-BEC2-E74A-BA57-CD4D001C9BAE}" type="slidenum">
              <a:rPr lang="en-US" smtClean="0"/>
              <a:t>32</a:t>
            </a:fld>
            <a:endParaRPr lang="en-US"/>
          </a:p>
        </p:txBody>
      </p:sp>
    </p:spTree>
    <p:extLst>
      <p:ext uri="{BB962C8B-B14F-4D97-AF65-F5344CB8AC3E}">
        <p14:creationId xmlns:p14="http://schemas.microsoft.com/office/powerpoint/2010/main" val="278722902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Read</a:t>
            </a:r>
            <a:r>
              <a:rPr lang="en-US" baseline="0" dirty="0" smtClean="0"/>
              <a:t> Bullets</a:t>
            </a:r>
            <a:endParaRPr lang="en-US" dirty="0" smtClean="0"/>
          </a:p>
          <a:p>
            <a:endParaRPr lang="en-US" dirty="0"/>
          </a:p>
        </p:txBody>
      </p:sp>
      <p:sp>
        <p:nvSpPr>
          <p:cNvPr id="4" name="Slide Number Placeholder 3"/>
          <p:cNvSpPr>
            <a:spLocks noGrp="1"/>
          </p:cNvSpPr>
          <p:nvPr>
            <p:ph type="sldNum" sz="quarter" idx="10"/>
          </p:nvPr>
        </p:nvSpPr>
        <p:spPr/>
        <p:txBody>
          <a:bodyPr/>
          <a:lstStyle/>
          <a:p>
            <a:fld id="{A2B8C0C4-BEC2-E74A-BA57-CD4D001C9BAE}" type="slidenum">
              <a:rPr lang="en-US" smtClean="0"/>
              <a:t>33</a:t>
            </a:fld>
            <a:endParaRPr lang="en-US"/>
          </a:p>
        </p:txBody>
      </p:sp>
    </p:spTree>
    <p:extLst>
      <p:ext uri="{BB962C8B-B14F-4D97-AF65-F5344CB8AC3E}">
        <p14:creationId xmlns:p14="http://schemas.microsoft.com/office/powerpoint/2010/main" val="88733156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F790E06-D12A-1444-ACB7-D1C6BB1E4510}" type="slidenum">
              <a:rPr lang="en-US" sz="1200">
                <a:latin typeface="Times New Roman" charset="0"/>
              </a:rPr>
              <a:pPr eaLnBrk="1" hangingPunct="1"/>
              <a:t>34</a:t>
            </a:fld>
            <a:endParaRPr lang="en-US" sz="1200">
              <a:latin typeface="Times New Roman" charset="0"/>
            </a:endParaRPr>
          </a:p>
        </p:txBody>
      </p:sp>
      <p:sp>
        <p:nvSpPr>
          <p:cNvPr id="74754" name="Rectangle 2"/>
          <p:cNvSpPr>
            <a:spLocks noGrp="1" noRot="1" noChangeAspect="1" noChangeArrowheads="1" noTextEdit="1"/>
          </p:cNvSpPr>
          <p:nvPr>
            <p:ph type="sldImg"/>
          </p:nvPr>
        </p:nvSpPr>
        <p:spPr>
          <a:ln/>
        </p:spPr>
      </p:sp>
      <p:sp>
        <p:nvSpPr>
          <p:cNvPr id="747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ea typeface="ＭＳ Ｐゴシック" charset="0"/>
                <a:cs typeface="ＭＳ Ｐゴシック" charset="0"/>
              </a:rPr>
              <a:t>Read the slide as is.</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3A4B1C6-926C-EC4C-A86A-D5490A46466C}" type="slidenum">
              <a:rPr lang="en-US" sz="1200">
                <a:latin typeface="Times New Roman" charset="0"/>
              </a:rPr>
              <a:pPr eaLnBrk="1" hangingPunct="1"/>
              <a:t>35</a:t>
            </a:fld>
            <a:endParaRPr lang="en-US" sz="1200">
              <a:latin typeface="Times New Roman" charset="0"/>
            </a:endParaRPr>
          </a:p>
        </p:txBody>
      </p:sp>
      <p:sp>
        <p:nvSpPr>
          <p:cNvPr id="76802" name="Rectangle 2"/>
          <p:cNvSpPr>
            <a:spLocks noGrp="1" noRot="1" noChangeAspect="1" noChangeArrowheads="1" noTextEdit="1"/>
          </p:cNvSpPr>
          <p:nvPr>
            <p:ph type="sldImg"/>
          </p:nvPr>
        </p:nvSpPr>
        <p:spPr>
          <a:xfrm>
            <a:off x="1108075" y="696913"/>
            <a:ext cx="4648200" cy="3486150"/>
          </a:xfrm>
          <a:ln/>
        </p:spPr>
      </p:sp>
      <p:sp>
        <p:nvSpPr>
          <p:cNvPr id="768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ea typeface="ＭＳ Ｐゴシック" charset="0"/>
                <a:cs typeface="ＭＳ Ｐゴシック" charset="0"/>
              </a:rPr>
              <a:t>Here are other resources for your reference.</a:t>
            </a: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gradFill rotWithShape="1">
          <a:gsLst>
            <a:gs pos="0">
              <a:schemeClr val="accent2">
                <a:lumMod val="20000"/>
                <a:lumOff val="80000"/>
              </a:schemeClr>
            </a:gs>
            <a:gs pos="53000">
              <a:schemeClr val="bg1"/>
            </a:gs>
          </a:gsLst>
          <a:lin ang="16200000" scaled="0"/>
        </a:gradFill>
        <a:effectLst/>
      </p:bgPr>
    </p:bg>
    <p:spTree>
      <p:nvGrpSpPr>
        <p:cNvPr id="1" name=""/>
        <p:cNvGrpSpPr/>
        <p:nvPr/>
      </p:nvGrpSpPr>
      <p:grpSpPr>
        <a:xfrm>
          <a:off x="0" y="0"/>
          <a:ext cx="0" cy="0"/>
          <a:chOff x="0" y="0"/>
          <a:chExt cx="0" cy="0"/>
        </a:xfrm>
      </p:grpSpPr>
      <p:sp>
        <p:nvSpPr>
          <p:cNvPr id="4" name="Rectangle 3"/>
          <p:cNvSpPr/>
          <p:nvPr/>
        </p:nvSpPr>
        <p:spPr>
          <a:xfrm>
            <a:off x="1588" y="6400800"/>
            <a:ext cx="9142412"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Rectangle 4"/>
          <p:cNvSpPr/>
          <p:nvPr/>
        </p:nvSpPr>
        <p:spPr>
          <a:xfrm>
            <a:off x="1" y="6335185"/>
            <a:ext cx="9142413" cy="6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6" name="Straight Connector 5"/>
          <p:cNvCxnSpPr/>
          <p:nvPr/>
        </p:nvCxnSpPr>
        <p:spPr>
          <a:xfrm>
            <a:off x="906464" y="4343400"/>
            <a:ext cx="7405687"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7" name="Picture 1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8900" y="50801"/>
            <a:ext cx="2330450" cy="810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822960" y="758952"/>
            <a:ext cx="7543800" cy="3566160"/>
          </a:xfrm>
        </p:spPr>
        <p:txBody>
          <a:bodyPr/>
          <a:lstStyle>
            <a:lvl1pPr algn="l">
              <a:lnSpc>
                <a:spcPct val="85000"/>
              </a:lnSpc>
              <a:defRPr sz="6000" spc="-38"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825038" y="4455620"/>
            <a:ext cx="7543800" cy="1143000"/>
          </a:xfrm>
        </p:spPr>
        <p:txBody>
          <a:bodyPr lIns="68580" rIns="68580">
            <a:normAutofit/>
          </a:bodyPr>
          <a:lstStyle>
            <a:lvl1pPr marL="0" indent="0" algn="l">
              <a:buNone/>
              <a:defRPr sz="1800" cap="all" spc="150" baseline="0">
                <a:solidFill>
                  <a:schemeClr val="tx2"/>
                </a:solidFill>
                <a:latin typeface="+mj-lt"/>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smtClean="0"/>
              <a:t>Click to edit Master subtitle style</a:t>
            </a:r>
            <a:endParaRPr lang="en-US" dirty="0"/>
          </a:p>
        </p:txBody>
      </p:sp>
      <p:sp>
        <p:nvSpPr>
          <p:cNvPr id="9" name="Date Placeholder 3"/>
          <p:cNvSpPr>
            <a:spLocks noGrp="1"/>
          </p:cNvSpPr>
          <p:nvPr>
            <p:ph type="dt" sz="half" idx="10"/>
          </p:nvPr>
        </p:nvSpPr>
        <p:spPr/>
        <p:txBody>
          <a:bodyPr/>
          <a:lstStyle>
            <a:lvl1pPr>
              <a:defRPr smtClean="0"/>
            </a:lvl1pPr>
          </a:lstStyle>
          <a:p>
            <a:pPr>
              <a:defRPr/>
            </a:pPr>
            <a:fld id="{71FF8A9D-6CA6-EE4E-AF2E-5D0BAE74CF8B}" type="datetime1">
              <a:rPr lang="en-US"/>
              <a:pPr>
                <a:defRPr/>
              </a:pPr>
              <a:t>7/3/2015</a:t>
            </a:fld>
            <a:endParaRPr lang="en-US"/>
          </a:p>
        </p:txBody>
      </p:sp>
      <p:sp>
        <p:nvSpPr>
          <p:cNvPr id="10" name="Footer Placeholder 4"/>
          <p:cNvSpPr>
            <a:spLocks noGrp="1"/>
          </p:cNvSpPr>
          <p:nvPr>
            <p:ph type="ftr" sz="quarter" idx="11"/>
          </p:nvPr>
        </p:nvSpPr>
        <p:spPr/>
        <p:txBody>
          <a:bodyPr/>
          <a:lstStyle>
            <a:lvl1pPr>
              <a:defRPr/>
            </a:lvl1pPr>
          </a:lstStyle>
          <a:p>
            <a:pPr>
              <a:defRPr/>
            </a:pPr>
            <a:endParaRPr lang="en-US"/>
          </a:p>
        </p:txBody>
      </p:sp>
      <p:sp>
        <p:nvSpPr>
          <p:cNvPr id="11" name="Slide Number Placeholder 5"/>
          <p:cNvSpPr>
            <a:spLocks noGrp="1"/>
          </p:cNvSpPr>
          <p:nvPr>
            <p:ph type="sldNum" sz="quarter" idx="12"/>
          </p:nvPr>
        </p:nvSpPr>
        <p:spPr/>
        <p:txBody>
          <a:bodyPr/>
          <a:lstStyle>
            <a:lvl1pPr>
              <a:defRPr smtClean="0"/>
            </a:lvl1pPr>
          </a:lstStyle>
          <a:p>
            <a:pPr>
              <a:defRPr/>
            </a:pPr>
            <a:fld id="{ADFBBE43-78DB-5B4B-A0A2-ECF92DC0E6B2}" type="slidenum">
              <a:rPr lang="en-US"/>
              <a:pPr>
                <a:defRPr/>
              </a:pPr>
              <a:t>‹#›</a:t>
            </a:fld>
            <a:endParaRPr lang="en-US"/>
          </a:p>
        </p:txBody>
      </p:sp>
    </p:spTree>
    <p:extLst>
      <p:ext uri="{BB962C8B-B14F-4D97-AF65-F5344CB8AC3E}">
        <p14:creationId xmlns:p14="http://schemas.microsoft.com/office/powerpoint/2010/main" val="1019912510"/>
      </p:ext>
    </p:extLst>
  </p:cSld>
  <p:clrMapOvr>
    <a:overrideClrMapping bg1="lt1" tx1="dk1" bg2="lt2" tx2="dk2" accent1="accent1" accent2="accent2" accent3="accent3" accent4="accent4" accent5="accent5" accent6="accent6" hlink="hlink" folHlink="folHlink"/>
  </p:clrMapOvr>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22959" y="1473254"/>
            <a:ext cx="7543801" cy="641525"/>
          </a:xfrm>
        </p:spPr>
        <p:txBody>
          <a:bodyPr/>
          <a:lstStyle>
            <a:lvl1pPr marL="0">
              <a:defRPr/>
            </a:lvl1pPr>
          </a:lstStyle>
          <a:p>
            <a:r>
              <a:rPr lang="en-US" smtClean="0"/>
              <a:t>Click to edit Master title style</a:t>
            </a:r>
            <a:endParaRPr lang="en-US" dirty="0"/>
          </a:p>
        </p:txBody>
      </p:sp>
      <p:sp>
        <p:nvSpPr>
          <p:cNvPr id="3" name="Content Placeholder 2"/>
          <p:cNvSpPr>
            <a:spLocks noGrp="1"/>
          </p:cNvSpPr>
          <p:nvPr>
            <p:ph idx="1"/>
          </p:nvPr>
        </p:nvSpPr>
        <p:spPr>
          <a:xfrm>
            <a:off x="822960" y="2223420"/>
            <a:ext cx="754380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C4A044C9-CF6D-8441-B1CA-B6355790C864}" type="datetime1">
              <a:rPr lang="en-US"/>
              <a:pPr>
                <a:defRPr/>
              </a:pPr>
              <a:t>7/3/2015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5E33B92-5D52-B64D-ABC1-690CFF79EF29}" type="slidenum">
              <a:rPr lang="en-US"/>
              <a:pPr>
                <a:defRPr/>
              </a:pPr>
              <a:t>‹#›</a:t>
            </a:fld>
            <a:endParaRPr lang="en-US"/>
          </a:p>
        </p:txBody>
      </p:sp>
    </p:spTree>
    <p:extLst>
      <p:ext uri="{BB962C8B-B14F-4D97-AF65-F5344CB8AC3E}">
        <p14:creationId xmlns:p14="http://schemas.microsoft.com/office/powerpoint/2010/main" val="2166546363"/>
      </p:ext>
    </p:extLst>
  </p:cSld>
  <p:clrMapOvr>
    <a:masterClrMapping/>
  </p:clrMapOvr>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p:cNvSpPr/>
          <p:nvPr/>
        </p:nvSpPr>
        <p:spPr>
          <a:xfrm>
            <a:off x="1588" y="6400800"/>
            <a:ext cx="9142412"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Rectangle 4"/>
          <p:cNvSpPr/>
          <p:nvPr/>
        </p:nvSpPr>
        <p:spPr>
          <a:xfrm>
            <a:off x="1" y="6335185"/>
            <a:ext cx="9142413" cy="6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6" name="Straight Connector 5"/>
          <p:cNvCxnSpPr/>
          <p:nvPr/>
        </p:nvCxnSpPr>
        <p:spPr>
          <a:xfrm>
            <a:off x="906464" y="4343400"/>
            <a:ext cx="7405687"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8" name="Picture 1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8900" y="50801"/>
            <a:ext cx="2330450" cy="810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22960" y="758952"/>
            <a:ext cx="7543800" cy="3566160"/>
          </a:xfrm>
        </p:spPr>
        <p:txBody>
          <a:bodyPr anchorCtr="0"/>
          <a:lstStyle>
            <a:lvl1pPr>
              <a:lnSpc>
                <a:spcPct val="85000"/>
              </a:lnSpc>
              <a:defRPr sz="6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68580" rIns="68580">
            <a:normAutofit/>
          </a:bodyPr>
          <a:lstStyle>
            <a:lvl1pPr marL="0" indent="0">
              <a:buNone/>
              <a:defRPr sz="1800" cap="all" spc="150" baseline="0">
                <a:solidFill>
                  <a:schemeClr val="tx2"/>
                </a:solidFill>
                <a:latin typeface="+mj-lt"/>
              </a:defRPr>
            </a:lvl1pPr>
            <a:lvl2pPr marL="342900" indent="0">
              <a:buNone/>
              <a:defRPr sz="1400">
                <a:solidFill>
                  <a:schemeClr val="tx1">
                    <a:tint val="75000"/>
                  </a:schemeClr>
                </a:solidFill>
              </a:defRPr>
            </a:lvl2pPr>
            <a:lvl3pPr marL="685800" indent="0">
              <a:buNone/>
              <a:defRPr sz="1200">
                <a:solidFill>
                  <a:schemeClr val="tx1">
                    <a:tint val="75000"/>
                  </a:schemeClr>
                </a:solidFill>
              </a:defRPr>
            </a:lvl3pPr>
            <a:lvl4pPr marL="1028700" indent="0">
              <a:buNone/>
              <a:defRPr sz="1100">
                <a:solidFill>
                  <a:schemeClr val="tx1">
                    <a:tint val="75000"/>
                  </a:schemeClr>
                </a:solidFill>
              </a:defRPr>
            </a:lvl4pPr>
            <a:lvl5pPr marL="1371600" indent="0">
              <a:buNone/>
              <a:defRPr sz="1100">
                <a:solidFill>
                  <a:schemeClr val="tx1">
                    <a:tint val="75000"/>
                  </a:schemeClr>
                </a:solidFill>
              </a:defRPr>
            </a:lvl5pPr>
            <a:lvl6pPr marL="1714500" indent="0">
              <a:buNone/>
              <a:defRPr sz="1100">
                <a:solidFill>
                  <a:schemeClr val="tx1">
                    <a:tint val="75000"/>
                  </a:schemeClr>
                </a:solidFill>
              </a:defRPr>
            </a:lvl6pPr>
            <a:lvl7pPr marL="2057400" indent="0">
              <a:buNone/>
              <a:defRPr sz="1100">
                <a:solidFill>
                  <a:schemeClr val="tx1">
                    <a:tint val="75000"/>
                  </a:schemeClr>
                </a:solidFill>
              </a:defRPr>
            </a:lvl7pPr>
            <a:lvl8pPr marL="2400300" indent="0">
              <a:buNone/>
              <a:defRPr sz="1100">
                <a:solidFill>
                  <a:schemeClr val="tx1">
                    <a:tint val="75000"/>
                  </a:schemeClr>
                </a:solidFill>
              </a:defRPr>
            </a:lvl8pPr>
            <a:lvl9pPr marL="2743200" indent="0">
              <a:buNone/>
              <a:defRPr sz="1100">
                <a:solidFill>
                  <a:schemeClr val="tx1">
                    <a:tint val="75000"/>
                  </a:schemeClr>
                </a:solidFill>
              </a:defRPr>
            </a:lvl9pPr>
          </a:lstStyle>
          <a:p>
            <a:pPr lvl="0"/>
            <a:r>
              <a:rPr lang="en-US" smtClean="0"/>
              <a:t>Click to edit Master text styles</a:t>
            </a:r>
          </a:p>
        </p:txBody>
      </p:sp>
      <p:sp>
        <p:nvSpPr>
          <p:cNvPr id="9" name="Date Placeholder 3"/>
          <p:cNvSpPr>
            <a:spLocks noGrp="1"/>
          </p:cNvSpPr>
          <p:nvPr>
            <p:ph type="dt" sz="half" idx="10"/>
          </p:nvPr>
        </p:nvSpPr>
        <p:spPr/>
        <p:txBody>
          <a:bodyPr/>
          <a:lstStyle>
            <a:lvl1pPr>
              <a:defRPr smtClean="0"/>
            </a:lvl1pPr>
          </a:lstStyle>
          <a:p>
            <a:pPr>
              <a:defRPr/>
            </a:pPr>
            <a:fld id="{9DF58CB8-56C9-8640-8803-8DA8347BC85B}" type="datetime1">
              <a:rPr lang="en-US"/>
              <a:pPr>
                <a:defRPr/>
              </a:pPr>
              <a:t>7/3/2015</a:t>
            </a:fld>
            <a:endParaRPr lang="en-US"/>
          </a:p>
        </p:txBody>
      </p:sp>
      <p:sp>
        <p:nvSpPr>
          <p:cNvPr id="10" name="Footer Placeholder 4"/>
          <p:cNvSpPr>
            <a:spLocks noGrp="1"/>
          </p:cNvSpPr>
          <p:nvPr>
            <p:ph type="ftr" sz="quarter" idx="11"/>
          </p:nvPr>
        </p:nvSpPr>
        <p:spPr/>
        <p:txBody>
          <a:bodyPr/>
          <a:lstStyle>
            <a:lvl1pPr>
              <a:defRPr/>
            </a:lvl1pPr>
          </a:lstStyle>
          <a:p>
            <a:pPr>
              <a:defRPr/>
            </a:pPr>
            <a:endParaRPr lang="en-US"/>
          </a:p>
        </p:txBody>
      </p:sp>
      <p:sp>
        <p:nvSpPr>
          <p:cNvPr id="11" name="Slide Number Placeholder 5"/>
          <p:cNvSpPr>
            <a:spLocks noGrp="1"/>
          </p:cNvSpPr>
          <p:nvPr>
            <p:ph type="sldNum" sz="quarter" idx="12"/>
          </p:nvPr>
        </p:nvSpPr>
        <p:spPr/>
        <p:txBody>
          <a:bodyPr/>
          <a:lstStyle>
            <a:lvl1pPr>
              <a:defRPr smtClean="0"/>
            </a:lvl1pPr>
          </a:lstStyle>
          <a:p>
            <a:pPr>
              <a:defRPr/>
            </a:pPr>
            <a:fld id="{59403E7B-56A3-BD46-AA43-79724C4E4804}" type="slidenum">
              <a:rPr lang="en-US"/>
              <a:pPr>
                <a:defRPr/>
              </a:pPr>
              <a:t>‹#›</a:t>
            </a:fld>
            <a:endParaRPr lang="en-US"/>
          </a:p>
        </p:txBody>
      </p:sp>
    </p:spTree>
    <p:extLst>
      <p:ext uri="{BB962C8B-B14F-4D97-AF65-F5344CB8AC3E}">
        <p14:creationId xmlns:p14="http://schemas.microsoft.com/office/powerpoint/2010/main" val="2742815727"/>
      </p:ext>
    </p:extLst>
  </p:cSld>
  <p:clrMapOvr>
    <a:masterClrMapping/>
  </p:clrMapOvr>
  <p:transition spd="med">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08050" y="1419667"/>
            <a:ext cx="7601312" cy="697371"/>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22959" y="2243303"/>
            <a:ext cx="370332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63440" y="2223421"/>
            <a:ext cx="370332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smtClean="0"/>
            </a:lvl1pPr>
          </a:lstStyle>
          <a:p>
            <a:pPr>
              <a:defRPr/>
            </a:pPr>
            <a:fld id="{0C4AB740-6E3E-FE48-B673-0F0260DF0CB6}" type="datetime1">
              <a:rPr lang="en-US"/>
              <a:pPr>
                <a:defRPr/>
              </a:pPr>
              <a:t>7/3/2015</a:t>
            </a:fld>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smtClean="0"/>
            </a:lvl1pPr>
          </a:lstStyle>
          <a:p>
            <a:pPr>
              <a:defRPr/>
            </a:pPr>
            <a:fld id="{0B9EC973-705F-874C-AABD-D39DAD2C6A47}" type="slidenum">
              <a:rPr lang="en-US"/>
              <a:pPr>
                <a:defRPr/>
              </a:pPr>
              <a:t>‹#›</a:t>
            </a:fld>
            <a:endParaRPr lang="en-US"/>
          </a:p>
        </p:txBody>
      </p:sp>
    </p:spTree>
    <p:extLst>
      <p:ext uri="{BB962C8B-B14F-4D97-AF65-F5344CB8AC3E}">
        <p14:creationId xmlns:p14="http://schemas.microsoft.com/office/powerpoint/2010/main" val="633476075"/>
      </p:ext>
    </p:extLst>
  </p:cSld>
  <p:clrMapOvr>
    <a:masterClrMapping/>
  </p:clrMapOvr>
  <p:transition spd="med">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1439544"/>
            <a:ext cx="7543800" cy="67749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22960" y="2183981"/>
            <a:ext cx="3703320" cy="736283"/>
          </a:xfrm>
        </p:spPr>
        <p:txBody>
          <a:bodyPr lIns="68580" rIns="68580" anchor="ctr">
            <a:normAutofit/>
          </a:bodyPr>
          <a:lstStyle>
            <a:lvl1pPr marL="0" indent="0">
              <a:buNone/>
              <a:defRPr sz="1500" b="0" cap="all" baseline="0">
                <a:solidFill>
                  <a:schemeClr val="tx2"/>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822960" y="2920264"/>
            <a:ext cx="370332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63440" y="2183981"/>
            <a:ext cx="3703320" cy="736283"/>
          </a:xfrm>
        </p:spPr>
        <p:txBody>
          <a:bodyPr lIns="68580" rIns="68580" anchor="ctr">
            <a:normAutofit/>
          </a:bodyPr>
          <a:lstStyle>
            <a:lvl1pPr marL="0" indent="0">
              <a:buNone/>
              <a:defRPr sz="1500" b="0" cap="all" baseline="0">
                <a:solidFill>
                  <a:schemeClr val="tx2"/>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63440" y="2920264"/>
            <a:ext cx="370332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lvl1pPr>
              <a:defRPr smtClean="0"/>
            </a:lvl1pPr>
          </a:lstStyle>
          <a:p>
            <a:pPr>
              <a:defRPr/>
            </a:pPr>
            <a:fld id="{9AAABE31-5B19-5B42-9A90-4B7198C93D82}" type="datetime1">
              <a:rPr lang="en-US"/>
              <a:pPr>
                <a:defRPr/>
              </a:pPr>
              <a:t>7/3/2015</a:t>
            </a:fld>
            <a:endParaRPr lang="en-US"/>
          </a:p>
        </p:txBody>
      </p:sp>
      <p:sp>
        <p:nvSpPr>
          <p:cNvPr id="8" name="Footer Placeholder 7"/>
          <p:cNvSpPr>
            <a:spLocks noGrp="1"/>
          </p:cNvSpPr>
          <p:nvPr>
            <p:ph type="ftr" sz="quarter" idx="11"/>
          </p:nvPr>
        </p:nvSpPr>
        <p:spPr/>
        <p:txBody>
          <a:bodyPr/>
          <a:lstStyle>
            <a:lvl1pPr>
              <a:defRPr/>
            </a:lvl1pPr>
          </a:lstStyle>
          <a:p>
            <a:pPr>
              <a:defRPr/>
            </a:pPr>
            <a:endParaRPr lang="en-US"/>
          </a:p>
        </p:txBody>
      </p:sp>
      <p:sp>
        <p:nvSpPr>
          <p:cNvPr id="9" name="Slide Number Placeholder 8"/>
          <p:cNvSpPr>
            <a:spLocks noGrp="1"/>
          </p:cNvSpPr>
          <p:nvPr>
            <p:ph type="sldNum" sz="quarter" idx="12"/>
          </p:nvPr>
        </p:nvSpPr>
        <p:spPr/>
        <p:txBody>
          <a:bodyPr/>
          <a:lstStyle>
            <a:lvl1pPr>
              <a:defRPr smtClean="0"/>
            </a:lvl1pPr>
          </a:lstStyle>
          <a:p>
            <a:pPr>
              <a:defRPr/>
            </a:pPr>
            <a:fld id="{D7867D74-2006-7E40-8EF8-4C0EF32BAF45}" type="slidenum">
              <a:rPr lang="en-US"/>
              <a:pPr>
                <a:defRPr/>
              </a:pPr>
              <a:t>‹#›</a:t>
            </a:fld>
            <a:endParaRPr lang="en-US"/>
          </a:p>
        </p:txBody>
      </p:sp>
    </p:spTree>
    <p:extLst>
      <p:ext uri="{BB962C8B-B14F-4D97-AF65-F5344CB8AC3E}">
        <p14:creationId xmlns:p14="http://schemas.microsoft.com/office/powerpoint/2010/main" val="3397461859"/>
      </p:ext>
    </p:extLst>
  </p:cSld>
  <p:clrMapOvr>
    <a:masterClrMapping/>
  </p:clrMapOvr>
  <p:transition spd="med">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00602" y="1389852"/>
            <a:ext cx="6858000" cy="727187"/>
          </a:xfrm>
        </p:spPr>
        <p:txBody>
          <a:bodyPr/>
          <a:lstStyle/>
          <a:p>
            <a:r>
              <a:rPr lang="en-US" smtClean="0"/>
              <a:t>Click to edit Master title style</a:t>
            </a:r>
            <a:endParaRPr lang="en-US" dirty="0"/>
          </a:p>
        </p:txBody>
      </p:sp>
      <p:sp>
        <p:nvSpPr>
          <p:cNvPr id="3" name="Date Placeholder 3"/>
          <p:cNvSpPr>
            <a:spLocks noGrp="1"/>
          </p:cNvSpPr>
          <p:nvPr>
            <p:ph type="dt" sz="half" idx="10"/>
          </p:nvPr>
        </p:nvSpPr>
        <p:spPr/>
        <p:txBody>
          <a:bodyPr/>
          <a:lstStyle>
            <a:lvl1pPr>
              <a:defRPr/>
            </a:lvl1pPr>
          </a:lstStyle>
          <a:p>
            <a:pPr>
              <a:defRPr/>
            </a:pPr>
            <a:fld id="{D0EBBE4A-45EC-024C-951C-FD9594CA4311}" type="datetime1">
              <a:rPr lang="en-US"/>
              <a:pPr>
                <a:defRPr/>
              </a:pPr>
              <a:t>7/3/2015</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94CBC7A2-123E-A648-A60D-B1FBA73FA4D1}" type="slidenum">
              <a:rPr lang="en-US"/>
              <a:pPr>
                <a:defRPr/>
              </a:pPr>
              <a:t>‹#›</a:t>
            </a:fld>
            <a:endParaRPr lang="en-US"/>
          </a:p>
        </p:txBody>
      </p:sp>
    </p:spTree>
    <p:extLst>
      <p:ext uri="{BB962C8B-B14F-4D97-AF65-F5344CB8AC3E}">
        <p14:creationId xmlns:p14="http://schemas.microsoft.com/office/powerpoint/2010/main" val="530707666"/>
      </p:ext>
    </p:extLst>
  </p:cSld>
  <p:clrMapOvr>
    <a:masterClrMapping/>
  </p:clrMapOvr>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1"/>
          <p:cNvSpPr/>
          <p:nvPr/>
        </p:nvSpPr>
        <p:spPr>
          <a:xfrm>
            <a:off x="1588" y="6400800"/>
            <a:ext cx="9142412"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Rectangle 2"/>
          <p:cNvSpPr/>
          <p:nvPr/>
        </p:nvSpPr>
        <p:spPr>
          <a:xfrm>
            <a:off x="1" y="6335185"/>
            <a:ext cx="9142413" cy="6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4" name="Picture 1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8900" y="50801"/>
            <a:ext cx="2330450" cy="810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Date Placeholder 6"/>
          <p:cNvSpPr>
            <a:spLocks noGrp="1"/>
          </p:cNvSpPr>
          <p:nvPr>
            <p:ph type="dt" sz="half" idx="10"/>
          </p:nvPr>
        </p:nvSpPr>
        <p:spPr/>
        <p:txBody>
          <a:bodyPr/>
          <a:lstStyle>
            <a:lvl1pPr>
              <a:defRPr smtClean="0"/>
            </a:lvl1pPr>
          </a:lstStyle>
          <a:p>
            <a:pPr>
              <a:defRPr/>
            </a:pPr>
            <a:fld id="{164254C2-DA68-4348-960B-689CE12FB30B}" type="datetime1">
              <a:rPr lang="en-US"/>
              <a:pPr>
                <a:defRPr/>
              </a:pPr>
              <a:t>7/3/2015</a:t>
            </a:fld>
            <a:endParaRPr lang="en-US"/>
          </a:p>
        </p:txBody>
      </p:sp>
      <p:sp>
        <p:nvSpPr>
          <p:cNvPr id="7" name="Footer Placeholder 7"/>
          <p:cNvSpPr>
            <a:spLocks noGrp="1"/>
          </p:cNvSpPr>
          <p:nvPr>
            <p:ph type="ftr" sz="quarter" idx="11"/>
          </p:nvPr>
        </p:nvSpPr>
        <p:spPr/>
        <p:txBody>
          <a:bodyPr/>
          <a:lstStyle>
            <a:lvl1pPr>
              <a:defRPr>
                <a:solidFill>
                  <a:srgbClr val="FFFFFF"/>
                </a:solidFill>
              </a:defRPr>
            </a:lvl1pPr>
          </a:lstStyle>
          <a:p>
            <a:pPr>
              <a:defRPr/>
            </a:pPr>
            <a:endParaRPr lang="en-US"/>
          </a:p>
        </p:txBody>
      </p:sp>
      <p:sp>
        <p:nvSpPr>
          <p:cNvPr id="8" name="Slide Number Placeholder 8"/>
          <p:cNvSpPr>
            <a:spLocks noGrp="1"/>
          </p:cNvSpPr>
          <p:nvPr>
            <p:ph type="sldNum" sz="quarter" idx="12"/>
          </p:nvPr>
        </p:nvSpPr>
        <p:spPr/>
        <p:txBody>
          <a:bodyPr rtlCol="0"/>
          <a:lstStyle>
            <a:lvl1pPr>
              <a:defRPr>
                <a:latin typeface="Arial" pitchFamily="34" charset="0"/>
                <a:ea typeface="ＭＳ Ｐゴシック" pitchFamily="34" charset="-128"/>
                <a:cs typeface="Arial" pitchFamily="34" charset="0"/>
              </a:defRPr>
            </a:lvl1pPr>
          </a:lstStyle>
          <a:p>
            <a:pPr>
              <a:defRPr/>
            </a:pPr>
            <a:endParaRPr lang="en-US"/>
          </a:p>
        </p:txBody>
      </p:sp>
    </p:spTree>
    <p:extLst>
      <p:ext uri="{BB962C8B-B14F-4D97-AF65-F5344CB8AC3E}">
        <p14:creationId xmlns:p14="http://schemas.microsoft.com/office/powerpoint/2010/main" val="3502264209"/>
      </p:ext>
    </p:extLst>
  </p:cSld>
  <p:clrMapOvr>
    <a:masterClrMapping/>
  </p:clrMapOvr>
  <p:transition spd="med">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Rectangle 4"/>
          <p:cNvSpPr/>
          <p:nvPr/>
        </p:nvSpPr>
        <p:spPr>
          <a:xfrm>
            <a:off x="1" y="0"/>
            <a:ext cx="3038475"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3030539" y="0"/>
            <a:ext cx="4762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lstStyle>
            <a:lvl1pPr>
              <a:defRPr sz="27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3600450" y="731520"/>
            <a:ext cx="486918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342900" y="2926081"/>
            <a:ext cx="2400300" cy="3379124"/>
          </a:xfrm>
        </p:spPr>
        <p:txBody>
          <a:bodyPr lIns="68580" rIns="68580">
            <a:normAutofit/>
          </a:bodyPr>
          <a:lstStyle>
            <a:lvl1pPr marL="0" indent="0">
              <a:buNone/>
              <a:defRPr sz="1100">
                <a:solidFill>
                  <a:srgbClr val="FFFFFF"/>
                </a:solidFill>
              </a:defRPr>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en-US" smtClean="0"/>
              <a:t>Click to edit Master text styles</a:t>
            </a:r>
          </a:p>
        </p:txBody>
      </p:sp>
      <p:sp>
        <p:nvSpPr>
          <p:cNvPr id="7" name="Date Placeholder 4"/>
          <p:cNvSpPr>
            <a:spLocks noGrp="1"/>
          </p:cNvSpPr>
          <p:nvPr>
            <p:ph type="dt" sz="half" idx="10"/>
          </p:nvPr>
        </p:nvSpPr>
        <p:spPr>
          <a:xfrm>
            <a:off x="349250" y="6460067"/>
            <a:ext cx="1963738" cy="364067"/>
          </a:xfrm>
        </p:spPr>
        <p:txBody>
          <a:bodyPr/>
          <a:lstStyle>
            <a:lvl1pPr>
              <a:defRPr smtClean="0"/>
            </a:lvl1pPr>
          </a:lstStyle>
          <a:p>
            <a:pPr>
              <a:defRPr/>
            </a:pPr>
            <a:fld id="{FE2FD570-043C-E040-AD19-8F931D8CC20E}" type="datetime1">
              <a:rPr lang="en-US"/>
              <a:pPr>
                <a:defRPr/>
              </a:pPr>
              <a:t>7/3/2015</a:t>
            </a:fld>
            <a:endParaRPr lang="en-US"/>
          </a:p>
        </p:txBody>
      </p:sp>
      <p:sp>
        <p:nvSpPr>
          <p:cNvPr id="8" name="Footer Placeholder 5"/>
          <p:cNvSpPr>
            <a:spLocks noGrp="1"/>
          </p:cNvSpPr>
          <p:nvPr>
            <p:ph type="ftr" sz="quarter" idx="11"/>
          </p:nvPr>
        </p:nvSpPr>
        <p:spPr>
          <a:xfrm>
            <a:off x="3600450" y="6460067"/>
            <a:ext cx="3486150" cy="364067"/>
          </a:xfrm>
        </p:spPr>
        <p:txBody>
          <a:bodyPr/>
          <a:lstStyle>
            <a:lvl1pPr algn="l">
              <a:defRPr>
                <a:solidFill>
                  <a:schemeClr val="tx2"/>
                </a:solidFill>
              </a:defRPr>
            </a:lvl1pPr>
          </a:lstStyle>
          <a:p>
            <a:pPr>
              <a:defRPr/>
            </a:pPr>
            <a:endParaRPr lang="en-US">
              <a:solidFill>
                <a:srgbClr val="335B74"/>
              </a:solidFill>
            </a:endParaRPr>
          </a:p>
        </p:txBody>
      </p:sp>
      <p:sp>
        <p:nvSpPr>
          <p:cNvPr id="9" name="Slide Number Placeholder 6"/>
          <p:cNvSpPr>
            <a:spLocks noGrp="1"/>
          </p:cNvSpPr>
          <p:nvPr>
            <p:ph type="sldNum" sz="quarter" idx="12"/>
          </p:nvPr>
        </p:nvSpPr>
        <p:spPr/>
        <p:txBody>
          <a:bodyPr/>
          <a:lstStyle>
            <a:lvl1pPr>
              <a:defRPr smtClean="0">
                <a:solidFill>
                  <a:schemeClr val="tx2"/>
                </a:solidFill>
              </a:defRPr>
            </a:lvl1pPr>
          </a:lstStyle>
          <a:p>
            <a:pPr>
              <a:defRPr/>
            </a:pPr>
            <a:fld id="{1DF1331A-FE34-1A4E-A101-9E6C27C9FF9D}" type="slidenum">
              <a:rPr lang="en-US">
                <a:solidFill>
                  <a:srgbClr val="335B74"/>
                </a:solidFill>
              </a:rPr>
              <a:pPr>
                <a:defRPr/>
              </a:pPr>
              <a:t>‹#›</a:t>
            </a:fld>
            <a:endParaRPr lang="en-US">
              <a:solidFill>
                <a:srgbClr val="335B74"/>
              </a:solidFill>
            </a:endParaRPr>
          </a:p>
        </p:txBody>
      </p:sp>
    </p:spTree>
    <p:extLst>
      <p:ext uri="{BB962C8B-B14F-4D97-AF65-F5344CB8AC3E}">
        <p14:creationId xmlns:p14="http://schemas.microsoft.com/office/powerpoint/2010/main" val="2260738430"/>
      </p:ext>
    </p:extLst>
  </p:cSld>
  <p:clrMapOvr>
    <a:masterClrMapping/>
  </p:clrMapOvr>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a:xfrm>
            <a:off x="1" y="4953000"/>
            <a:ext cx="9142413"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 y="4914901"/>
            <a:ext cx="9142413" cy="6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4948" cy="822960"/>
          </a:xfrm>
        </p:spPr>
        <p:txBody>
          <a:bodyPr tIns="0" bIns="0">
            <a:noAutofit/>
          </a:bodyPr>
          <a:lstStyle>
            <a:lvl1pPr>
              <a:defRPr sz="27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2" y="1"/>
            <a:ext cx="9143989" cy="4915076"/>
          </a:xfrm>
          <a:blipFill>
            <a:blip r:embed="rId2"/>
            <a:stretch>
              <a:fillRect/>
            </a:stretch>
          </a:blipFill>
        </p:spPr>
        <p:txBody>
          <a:bodyPr lIns="342900" tIns="342900" rtlCol="0">
            <a:normAutofit/>
          </a:bodyPr>
          <a:lstStyle>
            <a:lvl1pPr marL="0" indent="0">
              <a:buNone/>
              <a:defRPr sz="2400">
                <a:solidFill>
                  <a:schemeClr val="bg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822960" y="5907023"/>
            <a:ext cx="7584948" cy="594360"/>
          </a:xfrm>
        </p:spPr>
        <p:txBody>
          <a:bodyPr lIns="68580" tIns="0" rIns="68580" bIns="0">
            <a:normAutofit/>
          </a:bodyPr>
          <a:lstStyle>
            <a:lvl1pPr marL="0" indent="0">
              <a:spcBef>
                <a:spcPts val="0"/>
              </a:spcBef>
              <a:spcAft>
                <a:spcPts val="450"/>
              </a:spcAft>
              <a:buNone/>
              <a:defRPr sz="1100">
                <a:solidFill>
                  <a:srgbClr val="FFFFFF"/>
                </a:solidFill>
              </a:defRPr>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en-US" smtClean="0"/>
              <a:t>Click to edit Master text styles</a:t>
            </a:r>
          </a:p>
        </p:txBody>
      </p:sp>
      <p:sp>
        <p:nvSpPr>
          <p:cNvPr id="7" name="Date Placeholder 4"/>
          <p:cNvSpPr>
            <a:spLocks noGrp="1"/>
          </p:cNvSpPr>
          <p:nvPr>
            <p:ph type="dt" sz="half" idx="10"/>
          </p:nvPr>
        </p:nvSpPr>
        <p:spPr/>
        <p:txBody>
          <a:bodyPr/>
          <a:lstStyle>
            <a:lvl1pPr>
              <a:defRPr smtClean="0"/>
            </a:lvl1pPr>
          </a:lstStyle>
          <a:p>
            <a:pPr>
              <a:defRPr/>
            </a:pPr>
            <a:fld id="{C7A0F285-55AC-F24E-A304-9BC8DA56B705}" type="datetime1">
              <a:rPr lang="en-US"/>
              <a:pPr>
                <a:defRPr/>
              </a:pPr>
              <a:t>7/3/2015</a:t>
            </a:fld>
            <a:endParaRPr lang="en-US"/>
          </a:p>
        </p:txBody>
      </p:sp>
      <p:sp>
        <p:nvSpPr>
          <p:cNvPr id="8" name="Footer Placeholder 5"/>
          <p:cNvSpPr>
            <a:spLocks noGrp="1"/>
          </p:cNvSpPr>
          <p:nvPr>
            <p:ph type="ftr" sz="quarter" idx="11"/>
          </p:nvPr>
        </p:nvSpPr>
        <p:spPr/>
        <p:txBody>
          <a:bodyPr/>
          <a:lstStyle>
            <a:lvl1pPr>
              <a:defRPr/>
            </a:lvl1pPr>
          </a:lstStyle>
          <a:p>
            <a:pPr>
              <a:defRPr/>
            </a:pPr>
            <a:endParaRPr lang="en-US"/>
          </a:p>
        </p:txBody>
      </p:sp>
      <p:sp>
        <p:nvSpPr>
          <p:cNvPr id="9" name="Slide Number Placeholder 6"/>
          <p:cNvSpPr>
            <a:spLocks noGrp="1"/>
          </p:cNvSpPr>
          <p:nvPr>
            <p:ph type="sldNum" sz="quarter" idx="12"/>
          </p:nvPr>
        </p:nvSpPr>
        <p:spPr/>
        <p:txBody>
          <a:bodyPr/>
          <a:lstStyle>
            <a:lvl1pPr>
              <a:defRPr smtClean="0"/>
            </a:lvl1pPr>
          </a:lstStyle>
          <a:p>
            <a:pPr>
              <a:defRPr/>
            </a:pPr>
            <a:fld id="{9A9A0270-B454-2647-83CA-E7C75801B20E}" type="slidenum">
              <a:rPr lang="en-US"/>
              <a:pPr>
                <a:defRPr/>
              </a:pPr>
              <a:t>‹#›</a:t>
            </a:fld>
            <a:endParaRPr lang="en-US"/>
          </a:p>
        </p:txBody>
      </p:sp>
    </p:spTree>
    <p:extLst>
      <p:ext uri="{BB962C8B-B14F-4D97-AF65-F5344CB8AC3E}">
        <p14:creationId xmlns:p14="http://schemas.microsoft.com/office/powerpoint/2010/main" val="3157478526"/>
      </p:ext>
    </p:extLst>
  </p:cSld>
  <p:clrMapOvr>
    <a:masterClrMapping/>
  </p:clrMapOvr>
  <p:transition spd="med">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00602" y="1390150"/>
            <a:ext cx="6858000" cy="615263"/>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34290" tIns="0" rIns="3429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smtClean="0"/>
            </a:lvl1pPr>
          </a:lstStyle>
          <a:p>
            <a:pPr>
              <a:defRPr/>
            </a:pPr>
            <a:fld id="{CB42F09C-631F-6D4F-8C67-F6E3BB7B0F72}" type="datetime1">
              <a:rPr lang="en-US"/>
              <a:pPr>
                <a:defRPr/>
              </a:pPr>
              <a:t>7/3/2015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smtClean="0"/>
            </a:lvl1pPr>
          </a:lstStyle>
          <a:p>
            <a:pPr>
              <a:defRPr/>
            </a:pPr>
            <a:fld id="{F934D9BE-1B09-B34E-A5D2-658CD146B399}" type="slidenum">
              <a:rPr lang="en-US"/>
              <a:pPr>
                <a:defRPr/>
              </a:pPr>
              <a:t>‹#›</a:t>
            </a:fld>
            <a:endParaRPr lang="en-US"/>
          </a:p>
        </p:txBody>
      </p:sp>
    </p:spTree>
    <p:extLst>
      <p:ext uri="{BB962C8B-B14F-4D97-AF65-F5344CB8AC3E}">
        <p14:creationId xmlns:p14="http://schemas.microsoft.com/office/powerpoint/2010/main" val="3348114858"/>
      </p:ext>
    </p:extLst>
  </p:cSld>
  <p:clrMapOvr>
    <a:masterClrMapping/>
  </p:clrMapOvr>
  <p:transition spd="med">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a:xfrm>
            <a:off x="1588" y="6400800"/>
            <a:ext cx="9142412"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Rectangle 4"/>
          <p:cNvSpPr/>
          <p:nvPr/>
        </p:nvSpPr>
        <p:spPr>
          <a:xfrm>
            <a:off x="1" y="6335185"/>
            <a:ext cx="9142413" cy="6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6" y="414779"/>
            <a:ext cx="1971675"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1" y="414778"/>
            <a:ext cx="5800725" cy="5757423"/>
          </a:xfrm>
        </p:spPr>
        <p:txBody>
          <a:bodyPr vert="eaVert" lIns="34290" tIns="0" rIns="3429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Date Placeholder 3"/>
          <p:cNvSpPr>
            <a:spLocks noGrp="1"/>
          </p:cNvSpPr>
          <p:nvPr>
            <p:ph type="dt" sz="half" idx="10"/>
          </p:nvPr>
        </p:nvSpPr>
        <p:spPr/>
        <p:txBody>
          <a:bodyPr/>
          <a:lstStyle>
            <a:lvl1pPr>
              <a:defRPr smtClean="0"/>
            </a:lvl1pPr>
          </a:lstStyle>
          <a:p>
            <a:pPr>
              <a:defRPr/>
            </a:pPr>
            <a:fld id="{487E3F15-42A2-9B42-B6A4-BCB5612CD393}" type="datetime1">
              <a:rPr lang="en-US"/>
              <a:pPr>
                <a:defRPr/>
              </a:pPr>
              <a:t>7/3/2015</a:t>
            </a:fld>
            <a:endParaRPr lang="en-US"/>
          </a:p>
        </p:txBody>
      </p:sp>
      <p:sp>
        <p:nvSpPr>
          <p:cNvPr id="7" name="Footer Placeholder 4"/>
          <p:cNvSpPr>
            <a:spLocks noGrp="1"/>
          </p:cNvSpPr>
          <p:nvPr>
            <p:ph type="ftr" sz="quarter" idx="11"/>
          </p:nvPr>
        </p:nvSpPr>
        <p:spPr/>
        <p:txBody>
          <a:bodyPr/>
          <a:lstStyle>
            <a:lvl1pPr>
              <a:defRPr/>
            </a:lvl1pPr>
          </a:lstStyle>
          <a:p>
            <a:pPr>
              <a:defRPr/>
            </a:pPr>
            <a:endParaRPr lang="en-US"/>
          </a:p>
        </p:txBody>
      </p:sp>
      <p:sp>
        <p:nvSpPr>
          <p:cNvPr id="8" name="Slide Number Placeholder 5"/>
          <p:cNvSpPr>
            <a:spLocks noGrp="1"/>
          </p:cNvSpPr>
          <p:nvPr>
            <p:ph type="sldNum" sz="quarter" idx="12"/>
          </p:nvPr>
        </p:nvSpPr>
        <p:spPr/>
        <p:txBody>
          <a:bodyPr/>
          <a:lstStyle>
            <a:lvl1pPr>
              <a:defRPr smtClean="0"/>
            </a:lvl1pPr>
          </a:lstStyle>
          <a:p>
            <a:pPr>
              <a:defRPr/>
            </a:pPr>
            <a:fld id="{9E9FF0E1-BA76-1A4F-B9C7-D8A413A96C07}" type="slidenum">
              <a:rPr lang="en-US"/>
              <a:pPr>
                <a:defRPr/>
              </a:pPr>
              <a:t>‹#›</a:t>
            </a:fld>
            <a:endParaRPr lang="en-US"/>
          </a:p>
        </p:txBody>
      </p:sp>
    </p:spTree>
    <p:extLst>
      <p:ext uri="{BB962C8B-B14F-4D97-AF65-F5344CB8AC3E}">
        <p14:creationId xmlns:p14="http://schemas.microsoft.com/office/powerpoint/2010/main" val="2942774822"/>
      </p:ext>
    </p:extLst>
  </p:cSld>
  <p:clrMapOvr>
    <a:masterClrMapping/>
  </p:clrMapOvr>
  <p:transition spd="med">
    <p:wipe dir="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838200"/>
            <a:ext cx="8610600" cy="990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905000"/>
            <a:ext cx="8382000" cy="2019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 y="4076700"/>
            <a:ext cx="8382000" cy="2019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a:xfrm>
            <a:off x="6553200" y="6096000"/>
            <a:ext cx="1905000" cy="457200"/>
          </a:xfrm>
        </p:spPr>
        <p:txBody>
          <a:bodyPr/>
          <a:lstStyle>
            <a:lvl1pPr>
              <a:defRPr/>
            </a:lvl1pPr>
          </a:lstStyle>
          <a:p>
            <a:pPr>
              <a:defRPr/>
            </a:pPr>
            <a:fld id="{563F2559-6D5A-694C-89BC-77B3776EB439}" type="slidenum">
              <a:rPr lang="en-US"/>
              <a:pPr>
                <a:defRPr/>
              </a:pPr>
              <a:t>‹#›</a:t>
            </a:fld>
            <a:endParaRPr lang="en-US" dirty="0"/>
          </a:p>
        </p:txBody>
      </p:sp>
    </p:spTree>
    <p:extLst>
      <p:ext uri="{BB962C8B-B14F-4D97-AF65-F5344CB8AC3E}">
        <p14:creationId xmlns:p14="http://schemas.microsoft.com/office/powerpoint/2010/main" val="1976311086"/>
      </p:ext>
    </p:extLst>
  </p:cSld>
  <p:clrMapOvr>
    <a:masterClrMapping/>
  </p:clrMapOvr>
  <p:transition spd="slow">
    <p:wipe dir="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fld id="{9924BB78-48B0-477E-84E9-1BA2328B68C0}" type="datetime1">
              <a:rPr lang="en-US"/>
              <a:pPr/>
              <a:t>7/3/2015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31B4E977-8DE4-4ACF-AEE9-FCBCF9C897AC}" type="slidenum">
              <a:rPr lang="en-US"/>
              <a:pPr/>
              <a:t>‹#›</a:t>
            </a:fld>
            <a:endParaRPr lang="en-US"/>
          </a:p>
        </p:txBody>
      </p:sp>
    </p:spTree>
    <p:extLst>
      <p:ext uri="{BB962C8B-B14F-4D97-AF65-F5344CB8AC3E}">
        <p14:creationId xmlns:p14="http://schemas.microsoft.com/office/powerpoint/2010/main" val="796344008"/>
      </p:ext>
    </p:extLst>
  </p:cSld>
  <p:clrMapOvr>
    <a:masterClrMapping/>
  </p:clrMapOvr>
  <p:transition spd="med">
    <p:wipe dir="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B325EF4E-63D5-4808-8D2D-F55544DE82B0}" type="datetime1">
              <a:rPr lang="en-US"/>
              <a:pPr/>
              <a:t>7/3/2015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A755B5FD-19EA-4433-BA35-77B2A8155EC5}" type="slidenum">
              <a:rPr lang="en-US"/>
              <a:pPr/>
              <a:t>‹#›</a:t>
            </a:fld>
            <a:endParaRPr lang="en-US"/>
          </a:p>
        </p:txBody>
      </p:sp>
    </p:spTree>
    <p:extLst>
      <p:ext uri="{BB962C8B-B14F-4D97-AF65-F5344CB8AC3E}">
        <p14:creationId xmlns:p14="http://schemas.microsoft.com/office/powerpoint/2010/main" val="3675826227"/>
      </p:ext>
    </p:extLst>
  </p:cSld>
  <p:clrMapOvr>
    <a:masterClrMapping/>
  </p:clrMapOvr>
  <p:transition spd="med">
    <p:wipe dir="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CF775817-79CA-46D0-8538-5ABCE5CAB0A4}" type="datetime1">
              <a:rPr lang="en-US"/>
              <a:pPr/>
              <a:t>7/3/2015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993B3450-58EB-4638-BD3F-DEA089F420E7}" type="slidenum">
              <a:rPr lang="en-US"/>
              <a:pPr/>
              <a:t>‹#›</a:t>
            </a:fld>
            <a:endParaRPr lang="en-US"/>
          </a:p>
        </p:txBody>
      </p:sp>
    </p:spTree>
    <p:extLst>
      <p:ext uri="{BB962C8B-B14F-4D97-AF65-F5344CB8AC3E}">
        <p14:creationId xmlns:p14="http://schemas.microsoft.com/office/powerpoint/2010/main" val="4283254927"/>
      </p:ext>
    </p:extLst>
  </p:cSld>
  <p:clrMapOvr>
    <a:masterClrMapping/>
  </p:clrMapOvr>
  <p:transition spd="med">
    <p:wipe dir="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fld id="{7B1BD080-49C9-42DB-BC6A-4B4AB6F39E9F}" type="datetime1">
              <a:rPr lang="en-US"/>
              <a:pPr/>
              <a:t>7/3/2015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7167B28B-93D9-4DDA-8CFA-FC35D0D4EC5C}" type="slidenum">
              <a:rPr lang="en-US"/>
              <a:pPr/>
              <a:t>‹#›</a:t>
            </a:fld>
            <a:endParaRPr lang="en-US"/>
          </a:p>
        </p:txBody>
      </p:sp>
    </p:spTree>
    <p:extLst>
      <p:ext uri="{BB962C8B-B14F-4D97-AF65-F5344CB8AC3E}">
        <p14:creationId xmlns:p14="http://schemas.microsoft.com/office/powerpoint/2010/main" val="3269223267"/>
      </p:ext>
    </p:extLst>
  </p:cSld>
  <p:clrMapOvr>
    <a:masterClrMapping/>
  </p:clrMapOvr>
  <p:transition spd="med">
    <p:wipe dir="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fld id="{19222BFE-7506-4A8C-86DC-419736FF2C2E}" type="datetime1">
              <a:rPr lang="en-US"/>
              <a:pPr/>
              <a:t>7/3/2015</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fld id="{2F31D4DC-5308-4C8E-A8E5-3861F6C84BCA}" type="slidenum">
              <a:rPr lang="en-US"/>
              <a:pPr/>
              <a:t>‹#›</a:t>
            </a:fld>
            <a:endParaRPr lang="en-US"/>
          </a:p>
        </p:txBody>
      </p:sp>
    </p:spTree>
    <p:extLst>
      <p:ext uri="{BB962C8B-B14F-4D97-AF65-F5344CB8AC3E}">
        <p14:creationId xmlns:p14="http://schemas.microsoft.com/office/powerpoint/2010/main" val="3892596876"/>
      </p:ext>
    </p:extLst>
  </p:cSld>
  <p:clrMapOvr>
    <a:masterClrMapping/>
  </p:clrMapOvr>
  <p:transition spd="med">
    <p:wipe dir="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fld id="{B8B56EE7-78D9-42B1-8E92-22CF47A7EE51}" type="datetime1">
              <a:rPr lang="en-US"/>
              <a:pPr/>
              <a:t>7/3/2015</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fld id="{FF7F303F-B017-4185-AED5-5889F5F130EA}" type="slidenum">
              <a:rPr lang="en-US"/>
              <a:pPr/>
              <a:t>‹#›</a:t>
            </a:fld>
            <a:endParaRPr lang="en-US"/>
          </a:p>
        </p:txBody>
      </p:sp>
    </p:spTree>
    <p:extLst>
      <p:ext uri="{BB962C8B-B14F-4D97-AF65-F5344CB8AC3E}">
        <p14:creationId xmlns:p14="http://schemas.microsoft.com/office/powerpoint/2010/main" val="3522903635"/>
      </p:ext>
    </p:extLst>
  </p:cSld>
  <p:clrMapOvr>
    <a:masterClrMapping/>
  </p:clrMapOvr>
  <p:transition spd="med">
    <p:wipe dir="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7D6FF3A2-F22E-4F3C-A29E-050BD09E6666}" type="datetime1">
              <a:rPr lang="en-US"/>
              <a:pPr/>
              <a:t>7/3/2015</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fld id="{702A26AA-2B40-482C-95BF-E85BBCD2C290}" type="slidenum">
              <a:rPr lang="en-US"/>
              <a:pPr/>
              <a:t>‹#›</a:t>
            </a:fld>
            <a:endParaRPr lang="en-US"/>
          </a:p>
        </p:txBody>
      </p:sp>
    </p:spTree>
    <p:extLst>
      <p:ext uri="{BB962C8B-B14F-4D97-AF65-F5344CB8AC3E}">
        <p14:creationId xmlns:p14="http://schemas.microsoft.com/office/powerpoint/2010/main" val="107109391"/>
      </p:ext>
    </p:extLst>
  </p:cSld>
  <p:clrMapOvr>
    <a:masterClrMapping/>
  </p:clrMapOvr>
  <p:transition spd="med">
    <p:wipe dir="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066906AA-0747-40CC-8FE0-F274B411F481}" type="datetime1">
              <a:rPr lang="en-US"/>
              <a:pPr/>
              <a:t>7/3/2015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C2B49E75-7B84-4953-A5F5-080227EA8652}" type="slidenum">
              <a:rPr lang="en-US"/>
              <a:pPr/>
              <a:t>‹#›</a:t>
            </a:fld>
            <a:endParaRPr lang="en-US"/>
          </a:p>
        </p:txBody>
      </p:sp>
    </p:spTree>
    <p:extLst>
      <p:ext uri="{BB962C8B-B14F-4D97-AF65-F5344CB8AC3E}">
        <p14:creationId xmlns:p14="http://schemas.microsoft.com/office/powerpoint/2010/main" val="3230623918"/>
      </p:ext>
    </p:extLst>
  </p:cSld>
  <p:clrMapOvr>
    <a:masterClrMapping/>
  </p:clrMapOvr>
  <p:transition spd="med">
    <p:wipe dir="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889A9160-84C7-46F1-A3DC-7134230E57AE}" type="datetime1">
              <a:rPr lang="en-US"/>
              <a:pPr/>
              <a:t>7/3/2015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891589A9-E3C9-4E71-A5C1-C6FD90EC6B3A}" type="slidenum">
              <a:rPr lang="en-US"/>
              <a:pPr/>
              <a:t>‹#›</a:t>
            </a:fld>
            <a:endParaRPr lang="en-US"/>
          </a:p>
        </p:txBody>
      </p:sp>
    </p:spTree>
    <p:extLst>
      <p:ext uri="{BB962C8B-B14F-4D97-AF65-F5344CB8AC3E}">
        <p14:creationId xmlns:p14="http://schemas.microsoft.com/office/powerpoint/2010/main" val="474318668"/>
      </p:ext>
    </p:extLst>
  </p:cSld>
  <p:clrMapOvr>
    <a:masterClrMapping/>
  </p:clrMapOvr>
  <p:transition spd="med">
    <p:wipe dir="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98F2349A-0691-4F28-AFB8-80951342BE96}" type="datetime1">
              <a:rPr lang="en-US"/>
              <a:pPr/>
              <a:t>7/3/2015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6ED3592B-346A-4369-8268-D43083CE3F43}" type="slidenum">
              <a:rPr lang="en-US"/>
              <a:pPr/>
              <a:t>‹#›</a:t>
            </a:fld>
            <a:endParaRPr lang="en-US"/>
          </a:p>
        </p:txBody>
      </p:sp>
    </p:spTree>
    <p:extLst>
      <p:ext uri="{BB962C8B-B14F-4D97-AF65-F5344CB8AC3E}">
        <p14:creationId xmlns:p14="http://schemas.microsoft.com/office/powerpoint/2010/main" val="215767444"/>
      </p:ext>
    </p:extLst>
  </p:cSld>
  <p:clrMapOvr>
    <a:masterClrMapping/>
  </p:clrMapOvr>
  <p:transition spd="med">
    <p:wipe dir="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292BA029-9039-4519-910C-D84A9A58E046}" type="datetime1">
              <a:rPr lang="en-US"/>
              <a:pPr/>
              <a:t>7/3/2015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FEE80E76-153D-4438-913A-F010D10556F1}" type="slidenum">
              <a:rPr lang="en-US"/>
              <a:pPr/>
              <a:t>‹#›</a:t>
            </a:fld>
            <a:endParaRPr lang="en-US"/>
          </a:p>
        </p:txBody>
      </p:sp>
    </p:spTree>
    <p:extLst>
      <p:ext uri="{BB962C8B-B14F-4D97-AF65-F5344CB8AC3E}">
        <p14:creationId xmlns:p14="http://schemas.microsoft.com/office/powerpoint/2010/main" val="1656108878"/>
      </p:ext>
    </p:extLst>
  </p:cSld>
  <p:clrMapOvr>
    <a:masterClrMapping/>
  </p:clrMapOvr>
  <p:transition spd="med">
    <p:wipe dir="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059" indent="0" algn="ctr">
              <a:buNone/>
              <a:defRPr>
                <a:solidFill>
                  <a:schemeClr val="tx1">
                    <a:tint val="75000"/>
                  </a:schemeClr>
                </a:solidFill>
              </a:defRPr>
            </a:lvl2pPr>
            <a:lvl3pPr marL="914118" indent="0" algn="ctr">
              <a:buNone/>
              <a:defRPr>
                <a:solidFill>
                  <a:schemeClr val="tx1">
                    <a:tint val="75000"/>
                  </a:schemeClr>
                </a:solidFill>
              </a:defRPr>
            </a:lvl3pPr>
            <a:lvl4pPr marL="1371180" indent="0" algn="ctr">
              <a:buNone/>
              <a:defRPr>
                <a:solidFill>
                  <a:schemeClr val="tx1">
                    <a:tint val="75000"/>
                  </a:schemeClr>
                </a:solidFill>
              </a:defRPr>
            </a:lvl4pPr>
            <a:lvl5pPr marL="1828239" indent="0" algn="ctr">
              <a:buNone/>
              <a:defRPr>
                <a:solidFill>
                  <a:schemeClr val="tx1">
                    <a:tint val="75000"/>
                  </a:schemeClr>
                </a:solidFill>
              </a:defRPr>
            </a:lvl5pPr>
            <a:lvl6pPr marL="2285298" indent="0" algn="ctr">
              <a:buNone/>
              <a:defRPr>
                <a:solidFill>
                  <a:schemeClr val="tx1">
                    <a:tint val="75000"/>
                  </a:schemeClr>
                </a:solidFill>
              </a:defRPr>
            </a:lvl6pPr>
            <a:lvl7pPr marL="2742360" indent="0" algn="ctr">
              <a:buNone/>
              <a:defRPr>
                <a:solidFill>
                  <a:schemeClr val="tx1">
                    <a:tint val="75000"/>
                  </a:schemeClr>
                </a:solidFill>
              </a:defRPr>
            </a:lvl7pPr>
            <a:lvl8pPr marL="3199416" indent="0" algn="ctr">
              <a:buNone/>
              <a:defRPr>
                <a:solidFill>
                  <a:schemeClr val="tx1">
                    <a:tint val="75000"/>
                  </a:schemeClr>
                </a:solidFill>
              </a:defRPr>
            </a:lvl8pPr>
            <a:lvl9pPr marL="3656478"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12195E9-287B-4B70-8EF5-D16E32149FD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806218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12195E9-287B-4B70-8EF5-D16E32149FD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3450617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4000" b="1"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9"/>
            <a:ext cx="7772400" cy="1500187"/>
          </a:xfrm>
        </p:spPr>
        <p:txBody>
          <a:bodyPr anchor="b"/>
          <a:lstStyle>
            <a:lvl1pPr marL="0" indent="0">
              <a:buNone/>
              <a:defRPr sz="2000">
                <a:solidFill>
                  <a:schemeClr val="tx1">
                    <a:tint val="75000"/>
                  </a:schemeClr>
                </a:solidFill>
              </a:defRPr>
            </a:lvl1pPr>
            <a:lvl2pPr marL="457059" indent="0">
              <a:buNone/>
              <a:defRPr sz="1800">
                <a:solidFill>
                  <a:schemeClr val="tx1">
                    <a:tint val="75000"/>
                  </a:schemeClr>
                </a:solidFill>
              </a:defRPr>
            </a:lvl2pPr>
            <a:lvl3pPr marL="914118" indent="0">
              <a:buNone/>
              <a:defRPr sz="1600">
                <a:solidFill>
                  <a:schemeClr val="tx1">
                    <a:tint val="75000"/>
                  </a:schemeClr>
                </a:solidFill>
              </a:defRPr>
            </a:lvl3pPr>
            <a:lvl4pPr marL="1371180" indent="0">
              <a:buNone/>
              <a:defRPr sz="1400">
                <a:solidFill>
                  <a:schemeClr val="tx1">
                    <a:tint val="75000"/>
                  </a:schemeClr>
                </a:solidFill>
              </a:defRPr>
            </a:lvl4pPr>
            <a:lvl5pPr marL="1828239" indent="0">
              <a:buNone/>
              <a:defRPr sz="1400">
                <a:solidFill>
                  <a:schemeClr val="tx1">
                    <a:tint val="75000"/>
                  </a:schemeClr>
                </a:solidFill>
              </a:defRPr>
            </a:lvl5pPr>
            <a:lvl6pPr marL="2285298" indent="0">
              <a:buNone/>
              <a:defRPr sz="1400">
                <a:solidFill>
                  <a:schemeClr val="tx1">
                    <a:tint val="75000"/>
                  </a:schemeClr>
                </a:solidFill>
              </a:defRPr>
            </a:lvl6pPr>
            <a:lvl7pPr marL="2742360" indent="0">
              <a:buNone/>
              <a:defRPr sz="1400">
                <a:solidFill>
                  <a:schemeClr val="tx1">
                    <a:tint val="75000"/>
                  </a:schemeClr>
                </a:solidFill>
              </a:defRPr>
            </a:lvl7pPr>
            <a:lvl8pPr marL="3199416" indent="0">
              <a:buNone/>
              <a:defRPr sz="1400">
                <a:solidFill>
                  <a:schemeClr val="tx1">
                    <a:tint val="75000"/>
                  </a:schemeClr>
                </a:solidFill>
              </a:defRPr>
            </a:lvl8pPr>
            <a:lvl9pPr marL="3656478"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12195E9-287B-4B70-8EF5-D16E32149FD9}" type="slidenum">
              <a:rPr lang="en-US" smtClean="0">
                <a:solidFill>
                  <a:prstClr val="black">
                    <a:tint val="75000"/>
                  </a:prstClr>
                </a:solidFill>
              </a:rPr>
              <a:pPr/>
              <a:t>‹#›</a:t>
            </a:fld>
            <a:endParaRPr lang="en-US">
              <a:solidFill>
                <a:prstClr val="black">
                  <a:tint val="75000"/>
                </a:prstClr>
              </a:solidFill>
            </a:endParaRPr>
          </a:p>
        </p:txBody>
      </p:sp>
      <p:sp>
        <p:nvSpPr>
          <p:cNvPr id="7" name="Rectangle 6"/>
          <p:cNvSpPr/>
          <p:nvPr userDrawn="1"/>
        </p:nvSpPr>
        <p:spPr>
          <a:xfrm>
            <a:off x="6705601" y="76200"/>
            <a:ext cx="2362200"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11" tIns="45706" rIns="91411" bIns="45706" rtlCol="0" anchor="ctr"/>
          <a:lstStyle/>
          <a:p>
            <a:pPr algn="ctr" defTabSz="914118"/>
            <a:endParaRPr lang="en-US">
              <a:solidFill>
                <a:prstClr val="white"/>
              </a:solidFill>
            </a:endParaRPr>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00206" y="543916"/>
            <a:ext cx="6205731" cy="1887389"/>
          </a:xfrm>
          <a:prstGeom prst="rect">
            <a:avLst/>
          </a:prstGeom>
        </p:spPr>
      </p:pic>
    </p:spTree>
    <p:extLst>
      <p:ext uri="{BB962C8B-B14F-4D97-AF65-F5344CB8AC3E}">
        <p14:creationId xmlns:p14="http://schemas.microsoft.com/office/powerpoint/2010/main" val="379616680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12195E9-287B-4B70-8EF5-D16E32149FD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7318195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59" indent="0">
              <a:buNone/>
              <a:defRPr sz="2000" b="1"/>
            </a:lvl2pPr>
            <a:lvl3pPr marL="914118" indent="0">
              <a:buNone/>
              <a:defRPr sz="1800" b="1"/>
            </a:lvl3pPr>
            <a:lvl4pPr marL="1371180" indent="0">
              <a:buNone/>
              <a:defRPr sz="1600" b="1"/>
            </a:lvl4pPr>
            <a:lvl5pPr marL="1828239" indent="0">
              <a:buNone/>
              <a:defRPr sz="1600" b="1"/>
            </a:lvl5pPr>
            <a:lvl6pPr marL="2285298" indent="0">
              <a:buNone/>
              <a:defRPr sz="1600" b="1"/>
            </a:lvl6pPr>
            <a:lvl7pPr marL="2742360" indent="0">
              <a:buNone/>
              <a:defRPr sz="1600" b="1"/>
            </a:lvl7pPr>
            <a:lvl8pPr marL="3199416" indent="0">
              <a:buNone/>
              <a:defRPr sz="1600" b="1"/>
            </a:lvl8pPr>
            <a:lvl9pPr marL="3656478"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59" indent="0">
              <a:buNone/>
              <a:defRPr sz="2000" b="1"/>
            </a:lvl2pPr>
            <a:lvl3pPr marL="914118" indent="0">
              <a:buNone/>
              <a:defRPr sz="1800" b="1"/>
            </a:lvl3pPr>
            <a:lvl4pPr marL="1371180" indent="0">
              <a:buNone/>
              <a:defRPr sz="1600" b="1"/>
            </a:lvl4pPr>
            <a:lvl5pPr marL="1828239" indent="0">
              <a:buNone/>
              <a:defRPr sz="1600" b="1"/>
            </a:lvl5pPr>
            <a:lvl6pPr marL="2285298" indent="0">
              <a:buNone/>
              <a:defRPr sz="1600" b="1"/>
            </a:lvl6pPr>
            <a:lvl7pPr marL="2742360" indent="0">
              <a:buNone/>
              <a:defRPr sz="1600" b="1"/>
            </a:lvl7pPr>
            <a:lvl8pPr marL="3199416" indent="0">
              <a:buNone/>
              <a:defRPr sz="1600" b="1"/>
            </a:lvl8pPr>
            <a:lvl9pPr marL="3656478"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512195E9-287B-4B70-8EF5-D16E32149FD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25410465"/>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512195E9-287B-4B70-8EF5-D16E32149FD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68956936"/>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512195E9-287B-4B70-8EF5-D16E32149FD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3330829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59" indent="0">
              <a:buNone/>
              <a:defRPr sz="1200"/>
            </a:lvl2pPr>
            <a:lvl3pPr marL="914118" indent="0">
              <a:buNone/>
              <a:defRPr sz="1000"/>
            </a:lvl3pPr>
            <a:lvl4pPr marL="1371180" indent="0">
              <a:buNone/>
              <a:defRPr sz="900"/>
            </a:lvl4pPr>
            <a:lvl5pPr marL="1828239" indent="0">
              <a:buNone/>
              <a:defRPr sz="900"/>
            </a:lvl5pPr>
            <a:lvl6pPr marL="2285298" indent="0">
              <a:buNone/>
              <a:defRPr sz="900"/>
            </a:lvl6pPr>
            <a:lvl7pPr marL="2742360" indent="0">
              <a:buNone/>
              <a:defRPr sz="900"/>
            </a:lvl7pPr>
            <a:lvl8pPr marL="3199416" indent="0">
              <a:buNone/>
              <a:defRPr sz="900"/>
            </a:lvl8pPr>
            <a:lvl9pPr marL="3656478"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12195E9-287B-4B70-8EF5-D16E32149FD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3859122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59" indent="0">
              <a:buNone/>
              <a:defRPr sz="2800"/>
            </a:lvl2pPr>
            <a:lvl3pPr marL="914118" indent="0">
              <a:buNone/>
              <a:defRPr sz="2400"/>
            </a:lvl3pPr>
            <a:lvl4pPr marL="1371180" indent="0">
              <a:buNone/>
              <a:defRPr sz="2000"/>
            </a:lvl4pPr>
            <a:lvl5pPr marL="1828239" indent="0">
              <a:buNone/>
              <a:defRPr sz="2000"/>
            </a:lvl5pPr>
            <a:lvl6pPr marL="2285298" indent="0">
              <a:buNone/>
              <a:defRPr sz="2000"/>
            </a:lvl6pPr>
            <a:lvl7pPr marL="2742360" indent="0">
              <a:buNone/>
              <a:defRPr sz="2000"/>
            </a:lvl7pPr>
            <a:lvl8pPr marL="3199416" indent="0">
              <a:buNone/>
              <a:defRPr sz="2000"/>
            </a:lvl8pPr>
            <a:lvl9pPr marL="3656478"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59" indent="0">
              <a:buNone/>
              <a:defRPr sz="1200"/>
            </a:lvl2pPr>
            <a:lvl3pPr marL="914118" indent="0">
              <a:buNone/>
              <a:defRPr sz="1000"/>
            </a:lvl3pPr>
            <a:lvl4pPr marL="1371180" indent="0">
              <a:buNone/>
              <a:defRPr sz="900"/>
            </a:lvl4pPr>
            <a:lvl5pPr marL="1828239" indent="0">
              <a:buNone/>
              <a:defRPr sz="900"/>
            </a:lvl5pPr>
            <a:lvl6pPr marL="2285298" indent="0">
              <a:buNone/>
              <a:defRPr sz="900"/>
            </a:lvl6pPr>
            <a:lvl7pPr marL="2742360" indent="0">
              <a:buNone/>
              <a:defRPr sz="900"/>
            </a:lvl7pPr>
            <a:lvl8pPr marL="3199416" indent="0">
              <a:buNone/>
              <a:defRPr sz="900"/>
            </a:lvl8pPr>
            <a:lvl9pPr marL="3656478"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12195E9-287B-4B70-8EF5-D16E32149FD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83568360"/>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12195E9-287B-4B70-8EF5-D16E32149FD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25985054"/>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6"/>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6"/>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12195E9-287B-4B70-8EF5-D16E32149FD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6675664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838200"/>
            <a:ext cx="8610600" cy="990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905000"/>
            <a:ext cx="8382000" cy="2019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 y="4076700"/>
            <a:ext cx="8382000" cy="2019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a:xfrm>
            <a:off x="6553200" y="6096000"/>
            <a:ext cx="1905000" cy="457200"/>
          </a:xfrm>
        </p:spPr>
        <p:txBody>
          <a:bodyPr/>
          <a:lstStyle>
            <a:lvl1pPr>
              <a:defRPr/>
            </a:lvl1pPr>
          </a:lstStyle>
          <a:p>
            <a:pPr>
              <a:defRPr/>
            </a:pPr>
            <a:fld id="{E96B2E2D-894E-AF4A-8A72-08F43736ABED}"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646397370"/>
      </p:ext>
    </p:extLst>
  </p:cSld>
  <p:clrMapOvr>
    <a:masterClrMapping/>
  </p:clrMapOvr>
  <p:transition spd="slow">
    <p:wipe dir="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059" indent="0" algn="ctr">
              <a:buNone/>
              <a:defRPr>
                <a:solidFill>
                  <a:schemeClr val="tx1">
                    <a:tint val="75000"/>
                  </a:schemeClr>
                </a:solidFill>
              </a:defRPr>
            </a:lvl2pPr>
            <a:lvl3pPr marL="914118" indent="0" algn="ctr">
              <a:buNone/>
              <a:defRPr>
                <a:solidFill>
                  <a:schemeClr val="tx1">
                    <a:tint val="75000"/>
                  </a:schemeClr>
                </a:solidFill>
              </a:defRPr>
            </a:lvl3pPr>
            <a:lvl4pPr marL="1371180" indent="0" algn="ctr">
              <a:buNone/>
              <a:defRPr>
                <a:solidFill>
                  <a:schemeClr val="tx1">
                    <a:tint val="75000"/>
                  </a:schemeClr>
                </a:solidFill>
              </a:defRPr>
            </a:lvl4pPr>
            <a:lvl5pPr marL="1828239" indent="0" algn="ctr">
              <a:buNone/>
              <a:defRPr>
                <a:solidFill>
                  <a:schemeClr val="tx1">
                    <a:tint val="75000"/>
                  </a:schemeClr>
                </a:solidFill>
              </a:defRPr>
            </a:lvl5pPr>
            <a:lvl6pPr marL="2285298" indent="0" algn="ctr">
              <a:buNone/>
              <a:defRPr>
                <a:solidFill>
                  <a:schemeClr val="tx1">
                    <a:tint val="75000"/>
                  </a:schemeClr>
                </a:solidFill>
              </a:defRPr>
            </a:lvl6pPr>
            <a:lvl7pPr marL="2742360" indent="0" algn="ctr">
              <a:buNone/>
              <a:defRPr>
                <a:solidFill>
                  <a:schemeClr val="tx1">
                    <a:tint val="75000"/>
                  </a:schemeClr>
                </a:solidFill>
              </a:defRPr>
            </a:lvl7pPr>
            <a:lvl8pPr marL="3199416" indent="0" algn="ctr">
              <a:buNone/>
              <a:defRPr>
                <a:solidFill>
                  <a:schemeClr val="tx1">
                    <a:tint val="75000"/>
                  </a:schemeClr>
                </a:solidFill>
              </a:defRPr>
            </a:lvl8pPr>
            <a:lvl9pPr marL="3656478"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12195E9-287B-4B70-8EF5-D16E32149FD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6692210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12195E9-287B-4B70-8EF5-D16E32149FD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9818729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4000" b="1"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9"/>
            <a:ext cx="7772400" cy="1500187"/>
          </a:xfrm>
        </p:spPr>
        <p:txBody>
          <a:bodyPr anchor="b"/>
          <a:lstStyle>
            <a:lvl1pPr marL="0" indent="0">
              <a:buNone/>
              <a:defRPr sz="2000">
                <a:solidFill>
                  <a:schemeClr val="tx1">
                    <a:tint val="75000"/>
                  </a:schemeClr>
                </a:solidFill>
              </a:defRPr>
            </a:lvl1pPr>
            <a:lvl2pPr marL="457059" indent="0">
              <a:buNone/>
              <a:defRPr sz="1800">
                <a:solidFill>
                  <a:schemeClr val="tx1">
                    <a:tint val="75000"/>
                  </a:schemeClr>
                </a:solidFill>
              </a:defRPr>
            </a:lvl2pPr>
            <a:lvl3pPr marL="914118" indent="0">
              <a:buNone/>
              <a:defRPr sz="1600">
                <a:solidFill>
                  <a:schemeClr val="tx1">
                    <a:tint val="75000"/>
                  </a:schemeClr>
                </a:solidFill>
              </a:defRPr>
            </a:lvl3pPr>
            <a:lvl4pPr marL="1371180" indent="0">
              <a:buNone/>
              <a:defRPr sz="1400">
                <a:solidFill>
                  <a:schemeClr val="tx1">
                    <a:tint val="75000"/>
                  </a:schemeClr>
                </a:solidFill>
              </a:defRPr>
            </a:lvl4pPr>
            <a:lvl5pPr marL="1828239" indent="0">
              <a:buNone/>
              <a:defRPr sz="1400">
                <a:solidFill>
                  <a:schemeClr val="tx1">
                    <a:tint val="75000"/>
                  </a:schemeClr>
                </a:solidFill>
              </a:defRPr>
            </a:lvl5pPr>
            <a:lvl6pPr marL="2285298" indent="0">
              <a:buNone/>
              <a:defRPr sz="1400">
                <a:solidFill>
                  <a:schemeClr val="tx1">
                    <a:tint val="75000"/>
                  </a:schemeClr>
                </a:solidFill>
              </a:defRPr>
            </a:lvl6pPr>
            <a:lvl7pPr marL="2742360" indent="0">
              <a:buNone/>
              <a:defRPr sz="1400">
                <a:solidFill>
                  <a:schemeClr val="tx1">
                    <a:tint val="75000"/>
                  </a:schemeClr>
                </a:solidFill>
              </a:defRPr>
            </a:lvl7pPr>
            <a:lvl8pPr marL="3199416" indent="0">
              <a:buNone/>
              <a:defRPr sz="1400">
                <a:solidFill>
                  <a:schemeClr val="tx1">
                    <a:tint val="75000"/>
                  </a:schemeClr>
                </a:solidFill>
              </a:defRPr>
            </a:lvl8pPr>
            <a:lvl9pPr marL="3656478"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12195E9-287B-4B70-8EF5-D16E32149FD9}" type="slidenum">
              <a:rPr lang="en-US" smtClean="0">
                <a:solidFill>
                  <a:prstClr val="black">
                    <a:tint val="75000"/>
                  </a:prstClr>
                </a:solidFill>
              </a:rPr>
              <a:pPr/>
              <a:t>‹#›</a:t>
            </a:fld>
            <a:endParaRPr lang="en-US">
              <a:solidFill>
                <a:prstClr val="black">
                  <a:tint val="75000"/>
                </a:prstClr>
              </a:solidFill>
            </a:endParaRPr>
          </a:p>
        </p:txBody>
      </p:sp>
      <p:sp>
        <p:nvSpPr>
          <p:cNvPr id="7" name="Rectangle 6"/>
          <p:cNvSpPr/>
          <p:nvPr userDrawn="1"/>
        </p:nvSpPr>
        <p:spPr>
          <a:xfrm>
            <a:off x="6705601" y="76200"/>
            <a:ext cx="2362200"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11" tIns="45706" rIns="91411" bIns="45706" rtlCol="0" anchor="ctr"/>
          <a:lstStyle/>
          <a:p>
            <a:pPr algn="ctr" defTabSz="914118"/>
            <a:endParaRPr lang="en-US">
              <a:solidFill>
                <a:prstClr val="white"/>
              </a:solidFill>
            </a:endParaRPr>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00206" y="543916"/>
            <a:ext cx="6205731" cy="1887389"/>
          </a:xfrm>
          <a:prstGeom prst="rect">
            <a:avLst/>
          </a:prstGeom>
        </p:spPr>
      </p:pic>
    </p:spTree>
    <p:extLst>
      <p:ext uri="{BB962C8B-B14F-4D97-AF65-F5344CB8AC3E}">
        <p14:creationId xmlns:p14="http://schemas.microsoft.com/office/powerpoint/2010/main" val="175178784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12195E9-287B-4B70-8EF5-D16E32149FD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1823316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59" indent="0">
              <a:buNone/>
              <a:defRPr sz="2000" b="1"/>
            </a:lvl2pPr>
            <a:lvl3pPr marL="914118" indent="0">
              <a:buNone/>
              <a:defRPr sz="1800" b="1"/>
            </a:lvl3pPr>
            <a:lvl4pPr marL="1371180" indent="0">
              <a:buNone/>
              <a:defRPr sz="1600" b="1"/>
            </a:lvl4pPr>
            <a:lvl5pPr marL="1828239" indent="0">
              <a:buNone/>
              <a:defRPr sz="1600" b="1"/>
            </a:lvl5pPr>
            <a:lvl6pPr marL="2285298" indent="0">
              <a:buNone/>
              <a:defRPr sz="1600" b="1"/>
            </a:lvl6pPr>
            <a:lvl7pPr marL="2742360" indent="0">
              <a:buNone/>
              <a:defRPr sz="1600" b="1"/>
            </a:lvl7pPr>
            <a:lvl8pPr marL="3199416" indent="0">
              <a:buNone/>
              <a:defRPr sz="1600" b="1"/>
            </a:lvl8pPr>
            <a:lvl9pPr marL="3656478"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59" indent="0">
              <a:buNone/>
              <a:defRPr sz="2000" b="1"/>
            </a:lvl2pPr>
            <a:lvl3pPr marL="914118" indent="0">
              <a:buNone/>
              <a:defRPr sz="1800" b="1"/>
            </a:lvl3pPr>
            <a:lvl4pPr marL="1371180" indent="0">
              <a:buNone/>
              <a:defRPr sz="1600" b="1"/>
            </a:lvl4pPr>
            <a:lvl5pPr marL="1828239" indent="0">
              <a:buNone/>
              <a:defRPr sz="1600" b="1"/>
            </a:lvl5pPr>
            <a:lvl6pPr marL="2285298" indent="0">
              <a:buNone/>
              <a:defRPr sz="1600" b="1"/>
            </a:lvl6pPr>
            <a:lvl7pPr marL="2742360" indent="0">
              <a:buNone/>
              <a:defRPr sz="1600" b="1"/>
            </a:lvl7pPr>
            <a:lvl8pPr marL="3199416" indent="0">
              <a:buNone/>
              <a:defRPr sz="1600" b="1"/>
            </a:lvl8pPr>
            <a:lvl9pPr marL="3656478"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512195E9-287B-4B70-8EF5-D16E32149FD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93582762"/>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512195E9-287B-4B70-8EF5-D16E32149FD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68502760"/>
      </p:ext>
    </p:extLst>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512195E9-287B-4B70-8EF5-D16E32149FD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0530862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59" indent="0">
              <a:buNone/>
              <a:defRPr sz="1200"/>
            </a:lvl2pPr>
            <a:lvl3pPr marL="914118" indent="0">
              <a:buNone/>
              <a:defRPr sz="1000"/>
            </a:lvl3pPr>
            <a:lvl4pPr marL="1371180" indent="0">
              <a:buNone/>
              <a:defRPr sz="900"/>
            </a:lvl4pPr>
            <a:lvl5pPr marL="1828239" indent="0">
              <a:buNone/>
              <a:defRPr sz="900"/>
            </a:lvl5pPr>
            <a:lvl6pPr marL="2285298" indent="0">
              <a:buNone/>
              <a:defRPr sz="900"/>
            </a:lvl6pPr>
            <a:lvl7pPr marL="2742360" indent="0">
              <a:buNone/>
              <a:defRPr sz="900"/>
            </a:lvl7pPr>
            <a:lvl8pPr marL="3199416" indent="0">
              <a:buNone/>
              <a:defRPr sz="900"/>
            </a:lvl8pPr>
            <a:lvl9pPr marL="3656478"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12195E9-287B-4B70-8EF5-D16E32149FD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4098128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59" indent="0">
              <a:buNone/>
              <a:defRPr sz="2800"/>
            </a:lvl2pPr>
            <a:lvl3pPr marL="914118" indent="0">
              <a:buNone/>
              <a:defRPr sz="2400"/>
            </a:lvl3pPr>
            <a:lvl4pPr marL="1371180" indent="0">
              <a:buNone/>
              <a:defRPr sz="2000"/>
            </a:lvl4pPr>
            <a:lvl5pPr marL="1828239" indent="0">
              <a:buNone/>
              <a:defRPr sz="2000"/>
            </a:lvl5pPr>
            <a:lvl6pPr marL="2285298" indent="0">
              <a:buNone/>
              <a:defRPr sz="2000"/>
            </a:lvl6pPr>
            <a:lvl7pPr marL="2742360" indent="0">
              <a:buNone/>
              <a:defRPr sz="2000"/>
            </a:lvl7pPr>
            <a:lvl8pPr marL="3199416" indent="0">
              <a:buNone/>
              <a:defRPr sz="2000"/>
            </a:lvl8pPr>
            <a:lvl9pPr marL="3656478"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59" indent="0">
              <a:buNone/>
              <a:defRPr sz="1200"/>
            </a:lvl2pPr>
            <a:lvl3pPr marL="914118" indent="0">
              <a:buNone/>
              <a:defRPr sz="1000"/>
            </a:lvl3pPr>
            <a:lvl4pPr marL="1371180" indent="0">
              <a:buNone/>
              <a:defRPr sz="900"/>
            </a:lvl4pPr>
            <a:lvl5pPr marL="1828239" indent="0">
              <a:buNone/>
              <a:defRPr sz="900"/>
            </a:lvl5pPr>
            <a:lvl6pPr marL="2285298" indent="0">
              <a:buNone/>
              <a:defRPr sz="900"/>
            </a:lvl6pPr>
            <a:lvl7pPr marL="2742360" indent="0">
              <a:buNone/>
              <a:defRPr sz="900"/>
            </a:lvl7pPr>
            <a:lvl8pPr marL="3199416" indent="0">
              <a:buNone/>
              <a:defRPr sz="900"/>
            </a:lvl8pPr>
            <a:lvl9pPr marL="3656478"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12195E9-287B-4B70-8EF5-D16E32149FD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37724584"/>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12195E9-287B-4B70-8EF5-D16E32149FD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32799973"/>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6"/>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6"/>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12195E9-287B-4B70-8EF5-D16E32149FD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2096687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838200"/>
            <a:ext cx="8610600" cy="990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905000"/>
            <a:ext cx="8382000" cy="2019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 y="4076700"/>
            <a:ext cx="8382000" cy="2019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a:xfrm>
            <a:off x="6553200" y="6096000"/>
            <a:ext cx="1905000" cy="457200"/>
          </a:xfrm>
        </p:spPr>
        <p:txBody>
          <a:bodyPr/>
          <a:lstStyle>
            <a:lvl1pPr>
              <a:defRPr/>
            </a:lvl1pPr>
          </a:lstStyle>
          <a:p>
            <a:pPr>
              <a:defRPr/>
            </a:pPr>
            <a:fld id="{E96B2E2D-894E-AF4A-8A72-08F43736ABED}"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355599843"/>
      </p:ext>
    </p:extLst>
  </p:cSld>
  <p:clrMapOvr>
    <a:masterClrMapping/>
  </p:clrMapOvr>
  <p:transition spd="slow">
    <p:wipe dir="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gradFill rotWithShape="1">
          <a:gsLst>
            <a:gs pos="0">
              <a:schemeClr val="accent2">
                <a:lumMod val="20000"/>
                <a:lumOff val="80000"/>
              </a:schemeClr>
            </a:gs>
            <a:gs pos="53000">
              <a:schemeClr val="bg1"/>
            </a:gs>
          </a:gsLst>
          <a:lin ang="16200000" scaled="0"/>
        </a:gradFill>
        <a:effectLst/>
      </p:bgPr>
    </p:bg>
    <p:spTree>
      <p:nvGrpSpPr>
        <p:cNvPr id="1" name=""/>
        <p:cNvGrpSpPr/>
        <p:nvPr/>
      </p:nvGrpSpPr>
      <p:grpSpPr>
        <a:xfrm>
          <a:off x="0" y="0"/>
          <a:ext cx="0" cy="0"/>
          <a:chOff x="0" y="0"/>
          <a:chExt cx="0" cy="0"/>
        </a:xfrm>
      </p:grpSpPr>
      <p:sp>
        <p:nvSpPr>
          <p:cNvPr id="4" name="Rectangle 3"/>
          <p:cNvSpPr/>
          <p:nvPr/>
        </p:nvSpPr>
        <p:spPr>
          <a:xfrm>
            <a:off x="1588" y="6400800"/>
            <a:ext cx="9142412"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Rectangle 4"/>
          <p:cNvSpPr/>
          <p:nvPr/>
        </p:nvSpPr>
        <p:spPr>
          <a:xfrm>
            <a:off x="1" y="6335185"/>
            <a:ext cx="9142413" cy="6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6" name="Straight Connector 5"/>
          <p:cNvCxnSpPr/>
          <p:nvPr/>
        </p:nvCxnSpPr>
        <p:spPr>
          <a:xfrm>
            <a:off x="906464" y="4343400"/>
            <a:ext cx="7405687"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7" name="Picture 1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8900" y="50801"/>
            <a:ext cx="2330450" cy="810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822960" y="758952"/>
            <a:ext cx="7543800" cy="3566160"/>
          </a:xfrm>
        </p:spPr>
        <p:txBody>
          <a:bodyPr/>
          <a:lstStyle>
            <a:lvl1pPr algn="l">
              <a:lnSpc>
                <a:spcPct val="85000"/>
              </a:lnSpc>
              <a:defRPr sz="6000" spc="-38"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825038" y="4455620"/>
            <a:ext cx="7543800" cy="1143000"/>
          </a:xfrm>
        </p:spPr>
        <p:txBody>
          <a:bodyPr lIns="68580" rIns="68580">
            <a:normAutofit/>
          </a:bodyPr>
          <a:lstStyle>
            <a:lvl1pPr marL="0" indent="0" algn="l">
              <a:buNone/>
              <a:defRPr sz="1800" cap="all" spc="150" baseline="0">
                <a:solidFill>
                  <a:schemeClr val="tx2"/>
                </a:solidFill>
                <a:latin typeface="+mj-lt"/>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smtClean="0"/>
              <a:t>Click to edit Master subtitle style</a:t>
            </a:r>
            <a:endParaRPr lang="en-US" dirty="0"/>
          </a:p>
        </p:txBody>
      </p:sp>
      <p:sp>
        <p:nvSpPr>
          <p:cNvPr id="9" name="Date Placeholder 3"/>
          <p:cNvSpPr>
            <a:spLocks noGrp="1"/>
          </p:cNvSpPr>
          <p:nvPr>
            <p:ph type="dt" sz="half" idx="10"/>
          </p:nvPr>
        </p:nvSpPr>
        <p:spPr/>
        <p:txBody>
          <a:bodyPr/>
          <a:lstStyle>
            <a:lvl1pPr>
              <a:defRPr smtClean="0"/>
            </a:lvl1pPr>
          </a:lstStyle>
          <a:p>
            <a:pPr>
              <a:defRPr/>
            </a:pPr>
            <a:fld id="{71FF8A9D-6CA6-EE4E-AF2E-5D0BAE74CF8B}" type="datetime1">
              <a:rPr lang="en-US"/>
              <a:pPr>
                <a:defRPr/>
              </a:pPr>
              <a:t>7/3/2015</a:t>
            </a:fld>
            <a:endParaRPr lang="en-US"/>
          </a:p>
        </p:txBody>
      </p:sp>
      <p:sp>
        <p:nvSpPr>
          <p:cNvPr id="10" name="Footer Placeholder 4"/>
          <p:cNvSpPr>
            <a:spLocks noGrp="1"/>
          </p:cNvSpPr>
          <p:nvPr>
            <p:ph type="ftr" sz="quarter" idx="11"/>
          </p:nvPr>
        </p:nvSpPr>
        <p:spPr/>
        <p:txBody>
          <a:bodyPr/>
          <a:lstStyle>
            <a:lvl1pPr>
              <a:defRPr/>
            </a:lvl1pPr>
          </a:lstStyle>
          <a:p>
            <a:pPr>
              <a:defRPr/>
            </a:pPr>
            <a:endParaRPr lang="en-US"/>
          </a:p>
        </p:txBody>
      </p:sp>
      <p:sp>
        <p:nvSpPr>
          <p:cNvPr id="11" name="Slide Number Placeholder 5"/>
          <p:cNvSpPr>
            <a:spLocks noGrp="1"/>
          </p:cNvSpPr>
          <p:nvPr>
            <p:ph type="sldNum" sz="quarter" idx="12"/>
          </p:nvPr>
        </p:nvSpPr>
        <p:spPr/>
        <p:txBody>
          <a:bodyPr/>
          <a:lstStyle>
            <a:lvl1pPr>
              <a:defRPr smtClean="0"/>
            </a:lvl1pPr>
          </a:lstStyle>
          <a:p>
            <a:pPr>
              <a:defRPr/>
            </a:pPr>
            <a:fld id="{ADFBBE43-78DB-5B4B-A0A2-ECF92DC0E6B2}" type="slidenum">
              <a:rPr lang="en-US"/>
              <a:pPr>
                <a:defRPr/>
              </a:pPr>
              <a:t>‹#›</a:t>
            </a:fld>
            <a:endParaRPr lang="en-US"/>
          </a:p>
        </p:txBody>
      </p:sp>
    </p:spTree>
    <p:extLst>
      <p:ext uri="{BB962C8B-B14F-4D97-AF65-F5344CB8AC3E}">
        <p14:creationId xmlns:p14="http://schemas.microsoft.com/office/powerpoint/2010/main" val="3114355530"/>
      </p:ext>
    </p:extLst>
  </p:cSld>
  <p:clrMapOvr>
    <a:overrideClrMapping bg1="lt1" tx1="dk1" bg2="lt2" tx2="dk2" accent1="accent1" accent2="accent2" accent3="accent3" accent4="accent4" accent5="accent5" accent6="accent6" hlink="hlink" folHlink="folHlink"/>
  </p:clrMapOvr>
  <p:hf hdr="0" dt="0"/>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22959" y="1473254"/>
            <a:ext cx="7543801" cy="641525"/>
          </a:xfrm>
        </p:spPr>
        <p:txBody>
          <a:bodyPr/>
          <a:lstStyle>
            <a:lvl1pPr marL="0">
              <a:defRPr/>
            </a:lvl1pPr>
          </a:lstStyle>
          <a:p>
            <a:r>
              <a:rPr lang="en-US" smtClean="0"/>
              <a:t>Click to edit Master title style</a:t>
            </a:r>
            <a:endParaRPr lang="en-US" dirty="0"/>
          </a:p>
        </p:txBody>
      </p:sp>
      <p:sp>
        <p:nvSpPr>
          <p:cNvPr id="3" name="Content Placeholder 2"/>
          <p:cNvSpPr>
            <a:spLocks noGrp="1"/>
          </p:cNvSpPr>
          <p:nvPr>
            <p:ph idx="1"/>
          </p:nvPr>
        </p:nvSpPr>
        <p:spPr>
          <a:xfrm>
            <a:off x="822960" y="2223420"/>
            <a:ext cx="754380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C4A044C9-CF6D-8441-B1CA-B6355790C864}" type="datetime1">
              <a:rPr lang="en-US"/>
              <a:pPr>
                <a:defRPr/>
              </a:pPr>
              <a:t>7/3/2015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5E33B92-5D52-B64D-ABC1-690CFF79EF29}" type="slidenum">
              <a:rPr lang="en-US"/>
              <a:pPr>
                <a:defRPr/>
              </a:pPr>
              <a:t>‹#›</a:t>
            </a:fld>
            <a:endParaRPr lang="en-US"/>
          </a:p>
        </p:txBody>
      </p:sp>
    </p:spTree>
    <p:extLst>
      <p:ext uri="{BB962C8B-B14F-4D97-AF65-F5344CB8AC3E}">
        <p14:creationId xmlns:p14="http://schemas.microsoft.com/office/powerpoint/2010/main" val="3533314912"/>
      </p:ext>
    </p:extLst>
  </p:cSld>
  <p:clrMapOvr>
    <a:masterClrMapping/>
  </p:clrMapOvr>
  <p:hf hdr="0" dt="0"/>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p:cNvSpPr/>
          <p:nvPr/>
        </p:nvSpPr>
        <p:spPr>
          <a:xfrm>
            <a:off x="1588" y="6400800"/>
            <a:ext cx="9142412"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Rectangle 4"/>
          <p:cNvSpPr/>
          <p:nvPr/>
        </p:nvSpPr>
        <p:spPr>
          <a:xfrm>
            <a:off x="1" y="6335185"/>
            <a:ext cx="9142413" cy="6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6" name="Straight Connector 5"/>
          <p:cNvCxnSpPr/>
          <p:nvPr/>
        </p:nvCxnSpPr>
        <p:spPr>
          <a:xfrm>
            <a:off x="906464" y="4343400"/>
            <a:ext cx="7405687"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8" name="Picture 1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8900" y="50801"/>
            <a:ext cx="2330450" cy="810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22960" y="758952"/>
            <a:ext cx="7543800" cy="3566160"/>
          </a:xfrm>
        </p:spPr>
        <p:txBody>
          <a:bodyPr anchorCtr="0"/>
          <a:lstStyle>
            <a:lvl1pPr>
              <a:lnSpc>
                <a:spcPct val="85000"/>
              </a:lnSpc>
              <a:defRPr sz="6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68580" rIns="68580">
            <a:normAutofit/>
          </a:bodyPr>
          <a:lstStyle>
            <a:lvl1pPr marL="0" indent="0">
              <a:buNone/>
              <a:defRPr sz="1800" cap="all" spc="150" baseline="0">
                <a:solidFill>
                  <a:schemeClr val="tx2"/>
                </a:solidFill>
                <a:latin typeface="+mj-lt"/>
              </a:defRPr>
            </a:lvl1pPr>
            <a:lvl2pPr marL="342900" indent="0">
              <a:buNone/>
              <a:defRPr sz="1400">
                <a:solidFill>
                  <a:schemeClr val="tx1">
                    <a:tint val="75000"/>
                  </a:schemeClr>
                </a:solidFill>
              </a:defRPr>
            </a:lvl2pPr>
            <a:lvl3pPr marL="685800" indent="0">
              <a:buNone/>
              <a:defRPr sz="1200">
                <a:solidFill>
                  <a:schemeClr val="tx1">
                    <a:tint val="75000"/>
                  </a:schemeClr>
                </a:solidFill>
              </a:defRPr>
            </a:lvl3pPr>
            <a:lvl4pPr marL="1028700" indent="0">
              <a:buNone/>
              <a:defRPr sz="1100">
                <a:solidFill>
                  <a:schemeClr val="tx1">
                    <a:tint val="75000"/>
                  </a:schemeClr>
                </a:solidFill>
              </a:defRPr>
            </a:lvl4pPr>
            <a:lvl5pPr marL="1371600" indent="0">
              <a:buNone/>
              <a:defRPr sz="1100">
                <a:solidFill>
                  <a:schemeClr val="tx1">
                    <a:tint val="75000"/>
                  </a:schemeClr>
                </a:solidFill>
              </a:defRPr>
            </a:lvl5pPr>
            <a:lvl6pPr marL="1714500" indent="0">
              <a:buNone/>
              <a:defRPr sz="1100">
                <a:solidFill>
                  <a:schemeClr val="tx1">
                    <a:tint val="75000"/>
                  </a:schemeClr>
                </a:solidFill>
              </a:defRPr>
            </a:lvl6pPr>
            <a:lvl7pPr marL="2057400" indent="0">
              <a:buNone/>
              <a:defRPr sz="1100">
                <a:solidFill>
                  <a:schemeClr val="tx1">
                    <a:tint val="75000"/>
                  </a:schemeClr>
                </a:solidFill>
              </a:defRPr>
            </a:lvl7pPr>
            <a:lvl8pPr marL="2400300" indent="0">
              <a:buNone/>
              <a:defRPr sz="1100">
                <a:solidFill>
                  <a:schemeClr val="tx1">
                    <a:tint val="75000"/>
                  </a:schemeClr>
                </a:solidFill>
              </a:defRPr>
            </a:lvl8pPr>
            <a:lvl9pPr marL="2743200" indent="0">
              <a:buNone/>
              <a:defRPr sz="1100">
                <a:solidFill>
                  <a:schemeClr val="tx1">
                    <a:tint val="75000"/>
                  </a:schemeClr>
                </a:solidFill>
              </a:defRPr>
            </a:lvl9pPr>
          </a:lstStyle>
          <a:p>
            <a:pPr lvl="0"/>
            <a:r>
              <a:rPr lang="en-US" smtClean="0"/>
              <a:t>Click to edit Master text styles</a:t>
            </a:r>
          </a:p>
        </p:txBody>
      </p:sp>
      <p:sp>
        <p:nvSpPr>
          <p:cNvPr id="9" name="Date Placeholder 3"/>
          <p:cNvSpPr>
            <a:spLocks noGrp="1"/>
          </p:cNvSpPr>
          <p:nvPr>
            <p:ph type="dt" sz="half" idx="10"/>
          </p:nvPr>
        </p:nvSpPr>
        <p:spPr/>
        <p:txBody>
          <a:bodyPr/>
          <a:lstStyle>
            <a:lvl1pPr>
              <a:defRPr smtClean="0"/>
            </a:lvl1pPr>
          </a:lstStyle>
          <a:p>
            <a:pPr>
              <a:defRPr/>
            </a:pPr>
            <a:fld id="{9DF58CB8-56C9-8640-8803-8DA8347BC85B}" type="datetime1">
              <a:rPr lang="en-US"/>
              <a:pPr>
                <a:defRPr/>
              </a:pPr>
              <a:t>7/3/2015</a:t>
            </a:fld>
            <a:endParaRPr lang="en-US"/>
          </a:p>
        </p:txBody>
      </p:sp>
      <p:sp>
        <p:nvSpPr>
          <p:cNvPr id="10" name="Footer Placeholder 4"/>
          <p:cNvSpPr>
            <a:spLocks noGrp="1"/>
          </p:cNvSpPr>
          <p:nvPr>
            <p:ph type="ftr" sz="quarter" idx="11"/>
          </p:nvPr>
        </p:nvSpPr>
        <p:spPr/>
        <p:txBody>
          <a:bodyPr/>
          <a:lstStyle>
            <a:lvl1pPr>
              <a:defRPr/>
            </a:lvl1pPr>
          </a:lstStyle>
          <a:p>
            <a:pPr>
              <a:defRPr/>
            </a:pPr>
            <a:endParaRPr lang="en-US"/>
          </a:p>
        </p:txBody>
      </p:sp>
      <p:sp>
        <p:nvSpPr>
          <p:cNvPr id="11" name="Slide Number Placeholder 5"/>
          <p:cNvSpPr>
            <a:spLocks noGrp="1"/>
          </p:cNvSpPr>
          <p:nvPr>
            <p:ph type="sldNum" sz="quarter" idx="12"/>
          </p:nvPr>
        </p:nvSpPr>
        <p:spPr/>
        <p:txBody>
          <a:bodyPr/>
          <a:lstStyle>
            <a:lvl1pPr>
              <a:defRPr smtClean="0"/>
            </a:lvl1pPr>
          </a:lstStyle>
          <a:p>
            <a:pPr>
              <a:defRPr/>
            </a:pPr>
            <a:fld id="{59403E7B-56A3-BD46-AA43-79724C4E4804}" type="slidenum">
              <a:rPr lang="en-US"/>
              <a:pPr>
                <a:defRPr/>
              </a:pPr>
              <a:t>‹#›</a:t>
            </a:fld>
            <a:endParaRPr lang="en-US"/>
          </a:p>
        </p:txBody>
      </p:sp>
    </p:spTree>
    <p:extLst>
      <p:ext uri="{BB962C8B-B14F-4D97-AF65-F5344CB8AC3E}">
        <p14:creationId xmlns:p14="http://schemas.microsoft.com/office/powerpoint/2010/main" val="2777362479"/>
      </p:ext>
    </p:extLst>
  </p:cSld>
  <p:clrMapOvr>
    <a:masterClrMapping/>
  </p:clrMapOvr>
  <p:transition spd="med">
    <p:wipe dir="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08050" y="1419667"/>
            <a:ext cx="7601312" cy="697371"/>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22959" y="2243303"/>
            <a:ext cx="370332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63440" y="2223421"/>
            <a:ext cx="370332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smtClean="0"/>
            </a:lvl1pPr>
          </a:lstStyle>
          <a:p>
            <a:pPr>
              <a:defRPr/>
            </a:pPr>
            <a:fld id="{0C4AB740-6E3E-FE48-B673-0F0260DF0CB6}" type="datetime1">
              <a:rPr lang="en-US"/>
              <a:pPr>
                <a:defRPr/>
              </a:pPr>
              <a:t>7/3/2015</a:t>
            </a:fld>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smtClean="0"/>
            </a:lvl1pPr>
          </a:lstStyle>
          <a:p>
            <a:pPr>
              <a:defRPr/>
            </a:pPr>
            <a:fld id="{0B9EC973-705F-874C-AABD-D39DAD2C6A47}" type="slidenum">
              <a:rPr lang="en-US"/>
              <a:pPr>
                <a:defRPr/>
              </a:pPr>
              <a:t>‹#›</a:t>
            </a:fld>
            <a:endParaRPr lang="en-US"/>
          </a:p>
        </p:txBody>
      </p:sp>
    </p:spTree>
    <p:extLst>
      <p:ext uri="{BB962C8B-B14F-4D97-AF65-F5344CB8AC3E}">
        <p14:creationId xmlns:p14="http://schemas.microsoft.com/office/powerpoint/2010/main" val="1293693691"/>
      </p:ext>
    </p:extLst>
  </p:cSld>
  <p:clrMapOvr>
    <a:masterClrMapping/>
  </p:clrMapOvr>
  <p:transition spd="med">
    <p:wipe dir="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1439544"/>
            <a:ext cx="7543800" cy="67749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22960" y="2183981"/>
            <a:ext cx="3703320" cy="736283"/>
          </a:xfrm>
        </p:spPr>
        <p:txBody>
          <a:bodyPr lIns="68580" rIns="68580" anchor="ctr">
            <a:normAutofit/>
          </a:bodyPr>
          <a:lstStyle>
            <a:lvl1pPr marL="0" indent="0">
              <a:buNone/>
              <a:defRPr sz="1500" b="0" cap="all" baseline="0">
                <a:solidFill>
                  <a:schemeClr val="tx2"/>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822960" y="2920264"/>
            <a:ext cx="370332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63440" y="2183981"/>
            <a:ext cx="3703320" cy="736283"/>
          </a:xfrm>
        </p:spPr>
        <p:txBody>
          <a:bodyPr lIns="68580" rIns="68580" anchor="ctr">
            <a:normAutofit/>
          </a:bodyPr>
          <a:lstStyle>
            <a:lvl1pPr marL="0" indent="0">
              <a:buNone/>
              <a:defRPr sz="1500" b="0" cap="all" baseline="0">
                <a:solidFill>
                  <a:schemeClr val="tx2"/>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63440" y="2920264"/>
            <a:ext cx="370332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lvl1pPr>
              <a:defRPr smtClean="0"/>
            </a:lvl1pPr>
          </a:lstStyle>
          <a:p>
            <a:pPr>
              <a:defRPr/>
            </a:pPr>
            <a:fld id="{9AAABE31-5B19-5B42-9A90-4B7198C93D82}" type="datetime1">
              <a:rPr lang="en-US"/>
              <a:pPr>
                <a:defRPr/>
              </a:pPr>
              <a:t>7/3/2015</a:t>
            </a:fld>
            <a:endParaRPr lang="en-US"/>
          </a:p>
        </p:txBody>
      </p:sp>
      <p:sp>
        <p:nvSpPr>
          <p:cNvPr id="8" name="Footer Placeholder 7"/>
          <p:cNvSpPr>
            <a:spLocks noGrp="1"/>
          </p:cNvSpPr>
          <p:nvPr>
            <p:ph type="ftr" sz="quarter" idx="11"/>
          </p:nvPr>
        </p:nvSpPr>
        <p:spPr/>
        <p:txBody>
          <a:bodyPr/>
          <a:lstStyle>
            <a:lvl1pPr>
              <a:defRPr/>
            </a:lvl1pPr>
          </a:lstStyle>
          <a:p>
            <a:pPr>
              <a:defRPr/>
            </a:pPr>
            <a:endParaRPr lang="en-US"/>
          </a:p>
        </p:txBody>
      </p:sp>
      <p:sp>
        <p:nvSpPr>
          <p:cNvPr id="9" name="Slide Number Placeholder 8"/>
          <p:cNvSpPr>
            <a:spLocks noGrp="1"/>
          </p:cNvSpPr>
          <p:nvPr>
            <p:ph type="sldNum" sz="quarter" idx="12"/>
          </p:nvPr>
        </p:nvSpPr>
        <p:spPr/>
        <p:txBody>
          <a:bodyPr/>
          <a:lstStyle>
            <a:lvl1pPr>
              <a:defRPr smtClean="0"/>
            </a:lvl1pPr>
          </a:lstStyle>
          <a:p>
            <a:pPr>
              <a:defRPr/>
            </a:pPr>
            <a:fld id="{D7867D74-2006-7E40-8EF8-4C0EF32BAF45}" type="slidenum">
              <a:rPr lang="en-US"/>
              <a:pPr>
                <a:defRPr/>
              </a:pPr>
              <a:t>‹#›</a:t>
            </a:fld>
            <a:endParaRPr lang="en-US"/>
          </a:p>
        </p:txBody>
      </p:sp>
    </p:spTree>
    <p:extLst>
      <p:ext uri="{BB962C8B-B14F-4D97-AF65-F5344CB8AC3E}">
        <p14:creationId xmlns:p14="http://schemas.microsoft.com/office/powerpoint/2010/main" val="1349002993"/>
      </p:ext>
    </p:extLst>
  </p:cSld>
  <p:clrMapOvr>
    <a:masterClrMapping/>
  </p:clrMapOvr>
  <p:transition spd="med">
    <p:wipe dir="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00602" y="1389852"/>
            <a:ext cx="6858000" cy="727187"/>
          </a:xfrm>
        </p:spPr>
        <p:txBody>
          <a:bodyPr/>
          <a:lstStyle/>
          <a:p>
            <a:r>
              <a:rPr lang="en-US" smtClean="0"/>
              <a:t>Click to edit Master title style</a:t>
            </a:r>
            <a:endParaRPr lang="en-US" dirty="0"/>
          </a:p>
        </p:txBody>
      </p:sp>
      <p:sp>
        <p:nvSpPr>
          <p:cNvPr id="3" name="Date Placeholder 3"/>
          <p:cNvSpPr>
            <a:spLocks noGrp="1"/>
          </p:cNvSpPr>
          <p:nvPr>
            <p:ph type="dt" sz="half" idx="10"/>
          </p:nvPr>
        </p:nvSpPr>
        <p:spPr/>
        <p:txBody>
          <a:bodyPr/>
          <a:lstStyle>
            <a:lvl1pPr>
              <a:defRPr/>
            </a:lvl1pPr>
          </a:lstStyle>
          <a:p>
            <a:pPr>
              <a:defRPr/>
            </a:pPr>
            <a:fld id="{D0EBBE4A-45EC-024C-951C-FD9594CA4311}" type="datetime1">
              <a:rPr lang="en-US"/>
              <a:pPr>
                <a:defRPr/>
              </a:pPr>
              <a:t>7/3/2015</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94CBC7A2-123E-A648-A60D-B1FBA73FA4D1}" type="slidenum">
              <a:rPr lang="en-US"/>
              <a:pPr>
                <a:defRPr/>
              </a:pPr>
              <a:t>‹#›</a:t>
            </a:fld>
            <a:endParaRPr lang="en-US"/>
          </a:p>
        </p:txBody>
      </p:sp>
    </p:spTree>
    <p:extLst>
      <p:ext uri="{BB962C8B-B14F-4D97-AF65-F5344CB8AC3E}">
        <p14:creationId xmlns:p14="http://schemas.microsoft.com/office/powerpoint/2010/main" val="2496732309"/>
      </p:ext>
    </p:extLst>
  </p:cSld>
  <p:clrMapOvr>
    <a:masterClrMapping/>
  </p:clrMapOvr>
  <p:hf hdr="0" dt="0"/>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1"/>
          <p:cNvSpPr/>
          <p:nvPr/>
        </p:nvSpPr>
        <p:spPr>
          <a:xfrm>
            <a:off x="1588" y="6400800"/>
            <a:ext cx="9142412"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Rectangle 2"/>
          <p:cNvSpPr/>
          <p:nvPr/>
        </p:nvSpPr>
        <p:spPr>
          <a:xfrm>
            <a:off x="1" y="6335185"/>
            <a:ext cx="9142413" cy="6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4" name="Picture 1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8900" y="50801"/>
            <a:ext cx="2330450" cy="810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Date Placeholder 6"/>
          <p:cNvSpPr>
            <a:spLocks noGrp="1"/>
          </p:cNvSpPr>
          <p:nvPr>
            <p:ph type="dt" sz="half" idx="10"/>
          </p:nvPr>
        </p:nvSpPr>
        <p:spPr/>
        <p:txBody>
          <a:bodyPr/>
          <a:lstStyle>
            <a:lvl1pPr>
              <a:defRPr smtClean="0"/>
            </a:lvl1pPr>
          </a:lstStyle>
          <a:p>
            <a:pPr>
              <a:defRPr/>
            </a:pPr>
            <a:fld id="{164254C2-DA68-4348-960B-689CE12FB30B}" type="datetime1">
              <a:rPr lang="en-US"/>
              <a:pPr>
                <a:defRPr/>
              </a:pPr>
              <a:t>7/3/2015</a:t>
            </a:fld>
            <a:endParaRPr lang="en-US"/>
          </a:p>
        </p:txBody>
      </p:sp>
      <p:sp>
        <p:nvSpPr>
          <p:cNvPr id="7" name="Footer Placeholder 7"/>
          <p:cNvSpPr>
            <a:spLocks noGrp="1"/>
          </p:cNvSpPr>
          <p:nvPr>
            <p:ph type="ftr" sz="quarter" idx="11"/>
          </p:nvPr>
        </p:nvSpPr>
        <p:spPr/>
        <p:txBody>
          <a:bodyPr/>
          <a:lstStyle>
            <a:lvl1pPr>
              <a:defRPr>
                <a:solidFill>
                  <a:srgbClr val="FFFFFF"/>
                </a:solidFill>
              </a:defRPr>
            </a:lvl1pPr>
          </a:lstStyle>
          <a:p>
            <a:pPr>
              <a:defRPr/>
            </a:pPr>
            <a:endParaRPr lang="en-US"/>
          </a:p>
        </p:txBody>
      </p:sp>
      <p:sp>
        <p:nvSpPr>
          <p:cNvPr id="8" name="Slide Number Placeholder 8"/>
          <p:cNvSpPr>
            <a:spLocks noGrp="1"/>
          </p:cNvSpPr>
          <p:nvPr>
            <p:ph type="sldNum" sz="quarter" idx="12"/>
          </p:nvPr>
        </p:nvSpPr>
        <p:spPr/>
        <p:txBody>
          <a:bodyPr rtlCol="0"/>
          <a:lstStyle>
            <a:lvl1pPr>
              <a:defRPr>
                <a:latin typeface="Arial" pitchFamily="34" charset="0"/>
                <a:ea typeface="ＭＳ Ｐゴシック" pitchFamily="34" charset="-128"/>
                <a:cs typeface="Arial" pitchFamily="34" charset="0"/>
              </a:defRPr>
            </a:lvl1pPr>
          </a:lstStyle>
          <a:p>
            <a:pPr>
              <a:defRPr/>
            </a:pPr>
            <a:endParaRPr lang="en-US"/>
          </a:p>
        </p:txBody>
      </p:sp>
    </p:spTree>
    <p:extLst>
      <p:ext uri="{BB962C8B-B14F-4D97-AF65-F5344CB8AC3E}">
        <p14:creationId xmlns:p14="http://schemas.microsoft.com/office/powerpoint/2010/main" val="3551491215"/>
      </p:ext>
    </p:extLst>
  </p:cSld>
  <p:clrMapOvr>
    <a:masterClrMapping/>
  </p:clrMapOvr>
  <p:transition spd="med">
    <p:wipe dir="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Rectangle 4"/>
          <p:cNvSpPr/>
          <p:nvPr/>
        </p:nvSpPr>
        <p:spPr>
          <a:xfrm>
            <a:off x="1" y="0"/>
            <a:ext cx="3038475"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3030539" y="0"/>
            <a:ext cx="4762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lstStyle>
            <a:lvl1pPr>
              <a:defRPr sz="27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3600450" y="731520"/>
            <a:ext cx="486918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342900" y="2926081"/>
            <a:ext cx="2400300" cy="3379124"/>
          </a:xfrm>
        </p:spPr>
        <p:txBody>
          <a:bodyPr lIns="68580" rIns="68580">
            <a:normAutofit/>
          </a:bodyPr>
          <a:lstStyle>
            <a:lvl1pPr marL="0" indent="0">
              <a:buNone/>
              <a:defRPr sz="1100">
                <a:solidFill>
                  <a:srgbClr val="FFFFFF"/>
                </a:solidFill>
              </a:defRPr>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en-US" smtClean="0"/>
              <a:t>Click to edit Master text styles</a:t>
            </a:r>
          </a:p>
        </p:txBody>
      </p:sp>
      <p:sp>
        <p:nvSpPr>
          <p:cNvPr id="7" name="Date Placeholder 4"/>
          <p:cNvSpPr>
            <a:spLocks noGrp="1"/>
          </p:cNvSpPr>
          <p:nvPr>
            <p:ph type="dt" sz="half" idx="10"/>
          </p:nvPr>
        </p:nvSpPr>
        <p:spPr>
          <a:xfrm>
            <a:off x="349250" y="6460067"/>
            <a:ext cx="1963738" cy="364067"/>
          </a:xfrm>
        </p:spPr>
        <p:txBody>
          <a:bodyPr/>
          <a:lstStyle>
            <a:lvl1pPr>
              <a:defRPr smtClean="0"/>
            </a:lvl1pPr>
          </a:lstStyle>
          <a:p>
            <a:pPr>
              <a:defRPr/>
            </a:pPr>
            <a:fld id="{FE2FD570-043C-E040-AD19-8F931D8CC20E}" type="datetime1">
              <a:rPr lang="en-US"/>
              <a:pPr>
                <a:defRPr/>
              </a:pPr>
              <a:t>7/3/2015</a:t>
            </a:fld>
            <a:endParaRPr lang="en-US"/>
          </a:p>
        </p:txBody>
      </p:sp>
      <p:sp>
        <p:nvSpPr>
          <p:cNvPr id="8" name="Footer Placeholder 5"/>
          <p:cNvSpPr>
            <a:spLocks noGrp="1"/>
          </p:cNvSpPr>
          <p:nvPr>
            <p:ph type="ftr" sz="quarter" idx="11"/>
          </p:nvPr>
        </p:nvSpPr>
        <p:spPr>
          <a:xfrm>
            <a:off x="3600450" y="6460067"/>
            <a:ext cx="3486150" cy="364067"/>
          </a:xfrm>
        </p:spPr>
        <p:txBody>
          <a:bodyPr/>
          <a:lstStyle>
            <a:lvl1pPr algn="l">
              <a:defRPr>
                <a:solidFill>
                  <a:schemeClr val="tx2"/>
                </a:solidFill>
              </a:defRPr>
            </a:lvl1pPr>
          </a:lstStyle>
          <a:p>
            <a:pPr>
              <a:defRPr/>
            </a:pPr>
            <a:endParaRPr lang="en-US">
              <a:solidFill>
                <a:srgbClr val="335B74"/>
              </a:solidFill>
            </a:endParaRPr>
          </a:p>
        </p:txBody>
      </p:sp>
      <p:sp>
        <p:nvSpPr>
          <p:cNvPr id="9" name="Slide Number Placeholder 6"/>
          <p:cNvSpPr>
            <a:spLocks noGrp="1"/>
          </p:cNvSpPr>
          <p:nvPr>
            <p:ph type="sldNum" sz="quarter" idx="12"/>
          </p:nvPr>
        </p:nvSpPr>
        <p:spPr/>
        <p:txBody>
          <a:bodyPr/>
          <a:lstStyle>
            <a:lvl1pPr>
              <a:defRPr smtClean="0">
                <a:solidFill>
                  <a:schemeClr val="tx2"/>
                </a:solidFill>
              </a:defRPr>
            </a:lvl1pPr>
          </a:lstStyle>
          <a:p>
            <a:pPr>
              <a:defRPr/>
            </a:pPr>
            <a:fld id="{1DF1331A-FE34-1A4E-A101-9E6C27C9FF9D}" type="slidenum">
              <a:rPr lang="en-US">
                <a:solidFill>
                  <a:srgbClr val="335B74"/>
                </a:solidFill>
              </a:rPr>
              <a:pPr>
                <a:defRPr/>
              </a:pPr>
              <a:t>‹#›</a:t>
            </a:fld>
            <a:endParaRPr lang="en-US">
              <a:solidFill>
                <a:srgbClr val="335B74"/>
              </a:solidFill>
            </a:endParaRPr>
          </a:p>
        </p:txBody>
      </p:sp>
    </p:spTree>
    <p:extLst>
      <p:ext uri="{BB962C8B-B14F-4D97-AF65-F5344CB8AC3E}">
        <p14:creationId xmlns:p14="http://schemas.microsoft.com/office/powerpoint/2010/main" val="473084612"/>
      </p:ext>
    </p:extLst>
  </p:cSld>
  <p:clrMapOvr>
    <a:masterClrMapping/>
  </p:clrMapOvr>
  <p:hf hdr="0" dt="0"/>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a:xfrm>
            <a:off x="1" y="4953000"/>
            <a:ext cx="9142413"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 y="4914901"/>
            <a:ext cx="9142413" cy="6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4948" cy="822960"/>
          </a:xfrm>
        </p:spPr>
        <p:txBody>
          <a:bodyPr tIns="0" bIns="0">
            <a:noAutofit/>
          </a:bodyPr>
          <a:lstStyle>
            <a:lvl1pPr>
              <a:defRPr sz="27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2" y="1"/>
            <a:ext cx="9143989" cy="4915076"/>
          </a:xfrm>
          <a:blipFill>
            <a:blip r:embed="rId2"/>
            <a:stretch>
              <a:fillRect/>
            </a:stretch>
          </a:blipFill>
        </p:spPr>
        <p:txBody>
          <a:bodyPr lIns="342900" tIns="342900" rtlCol="0">
            <a:normAutofit/>
          </a:bodyPr>
          <a:lstStyle>
            <a:lvl1pPr marL="0" indent="0">
              <a:buNone/>
              <a:defRPr sz="2400">
                <a:solidFill>
                  <a:schemeClr val="bg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822960" y="5907023"/>
            <a:ext cx="7584948" cy="594360"/>
          </a:xfrm>
        </p:spPr>
        <p:txBody>
          <a:bodyPr lIns="68580" tIns="0" rIns="68580" bIns="0">
            <a:normAutofit/>
          </a:bodyPr>
          <a:lstStyle>
            <a:lvl1pPr marL="0" indent="0">
              <a:spcBef>
                <a:spcPts val="0"/>
              </a:spcBef>
              <a:spcAft>
                <a:spcPts val="450"/>
              </a:spcAft>
              <a:buNone/>
              <a:defRPr sz="1100">
                <a:solidFill>
                  <a:srgbClr val="FFFFFF"/>
                </a:solidFill>
              </a:defRPr>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en-US" smtClean="0"/>
              <a:t>Click to edit Master text styles</a:t>
            </a:r>
          </a:p>
        </p:txBody>
      </p:sp>
      <p:sp>
        <p:nvSpPr>
          <p:cNvPr id="7" name="Date Placeholder 4"/>
          <p:cNvSpPr>
            <a:spLocks noGrp="1"/>
          </p:cNvSpPr>
          <p:nvPr>
            <p:ph type="dt" sz="half" idx="10"/>
          </p:nvPr>
        </p:nvSpPr>
        <p:spPr/>
        <p:txBody>
          <a:bodyPr/>
          <a:lstStyle>
            <a:lvl1pPr>
              <a:defRPr smtClean="0"/>
            </a:lvl1pPr>
          </a:lstStyle>
          <a:p>
            <a:pPr>
              <a:defRPr/>
            </a:pPr>
            <a:fld id="{C7A0F285-55AC-F24E-A304-9BC8DA56B705}" type="datetime1">
              <a:rPr lang="en-US"/>
              <a:pPr>
                <a:defRPr/>
              </a:pPr>
              <a:t>7/3/2015</a:t>
            </a:fld>
            <a:endParaRPr lang="en-US"/>
          </a:p>
        </p:txBody>
      </p:sp>
      <p:sp>
        <p:nvSpPr>
          <p:cNvPr id="8" name="Footer Placeholder 5"/>
          <p:cNvSpPr>
            <a:spLocks noGrp="1"/>
          </p:cNvSpPr>
          <p:nvPr>
            <p:ph type="ftr" sz="quarter" idx="11"/>
          </p:nvPr>
        </p:nvSpPr>
        <p:spPr/>
        <p:txBody>
          <a:bodyPr/>
          <a:lstStyle>
            <a:lvl1pPr>
              <a:defRPr/>
            </a:lvl1pPr>
          </a:lstStyle>
          <a:p>
            <a:pPr>
              <a:defRPr/>
            </a:pPr>
            <a:endParaRPr lang="en-US"/>
          </a:p>
        </p:txBody>
      </p:sp>
      <p:sp>
        <p:nvSpPr>
          <p:cNvPr id="9" name="Slide Number Placeholder 6"/>
          <p:cNvSpPr>
            <a:spLocks noGrp="1"/>
          </p:cNvSpPr>
          <p:nvPr>
            <p:ph type="sldNum" sz="quarter" idx="12"/>
          </p:nvPr>
        </p:nvSpPr>
        <p:spPr/>
        <p:txBody>
          <a:bodyPr/>
          <a:lstStyle>
            <a:lvl1pPr>
              <a:defRPr smtClean="0"/>
            </a:lvl1pPr>
          </a:lstStyle>
          <a:p>
            <a:pPr>
              <a:defRPr/>
            </a:pPr>
            <a:fld id="{9A9A0270-B454-2647-83CA-E7C75801B20E}" type="slidenum">
              <a:rPr lang="en-US"/>
              <a:pPr>
                <a:defRPr/>
              </a:pPr>
              <a:t>‹#›</a:t>
            </a:fld>
            <a:endParaRPr lang="en-US"/>
          </a:p>
        </p:txBody>
      </p:sp>
    </p:spTree>
    <p:extLst>
      <p:ext uri="{BB962C8B-B14F-4D97-AF65-F5344CB8AC3E}">
        <p14:creationId xmlns:p14="http://schemas.microsoft.com/office/powerpoint/2010/main" val="3463547586"/>
      </p:ext>
    </p:extLst>
  </p:cSld>
  <p:clrMapOvr>
    <a:masterClrMapping/>
  </p:clrMapOvr>
  <p:transition spd="med">
    <p:wipe dir="r"/>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00602" y="1390150"/>
            <a:ext cx="6858000" cy="615263"/>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34290" tIns="0" rIns="3429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smtClean="0"/>
            </a:lvl1pPr>
          </a:lstStyle>
          <a:p>
            <a:pPr>
              <a:defRPr/>
            </a:pPr>
            <a:fld id="{CB42F09C-631F-6D4F-8C67-F6E3BB7B0F72}" type="datetime1">
              <a:rPr lang="en-US"/>
              <a:pPr>
                <a:defRPr/>
              </a:pPr>
              <a:t>7/3/2015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smtClean="0"/>
            </a:lvl1pPr>
          </a:lstStyle>
          <a:p>
            <a:pPr>
              <a:defRPr/>
            </a:pPr>
            <a:fld id="{F934D9BE-1B09-B34E-A5D2-658CD146B399}" type="slidenum">
              <a:rPr lang="en-US"/>
              <a:pPr>
                <a:defRPr/>
              </a:pPr>
              <a:t>‹#›</a:t>
            </a:fld>
            <a:endParaRPr lang="en-US"/>
          </a:p>
        </p:txBody>
      </p:sp>
    </p:spTree>
    <p:extLst>
      <p:ext uri="{BB962C8B-B14F-4D97-AF65-F5344CB8AC3E}">
        <p14:creationId xmlns:p14="http://schemas.microsoft.com/office/powerpoint/2010/main" val="1313175214"/>
      </p:ext>
    </p:extLst>
  </p:cSld>
  <p:clrMapOvr>
    <a:masterClrMapping/>
  </p:clrMapOvr>
  <p:transition spd="med">
    <p:wipe dir="r"/>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a:xfrm>
            <a:off x="1588" y="6400800"/>
            <a:ext cx="9142412"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Rectangle 4"/>
          <p:cNvSpPr/>
          <p:nvPr/>
        </p:nvSpPr>
        <p:spPr>
          <a:xfrm>
            <a:off x="1" y="6335185"/>
            <a:ext cx="9142413" cy="6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6" y="414779"/>
            <a:ext cx="1971675"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1" y="414778"/>
            <a:ext cx="5800725" cy="5757423"/>
          </a:xfrm>
        </p:spPr>
        <p:txBody>
          <a:bodyPr vert="eaVert" lIns="34290" tIns="0" rIns="3429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Date Placeholder 3"/>
          <p:cNvSpPr>
            <a:spLocks noGrp="1"/>
          </p:cNvSpPr>
          <p:nvPr>
            <p:ph type="dt" sz="half" idx="10"/>
          </p:nvPr>
        </p:nvSpPr>
        <p:spPr/>
        <p:txBody>
          <a:bodyPr/>
          <a:lstStyle>
            <a:lvl1pPr>
              <a:defRPr smtClean="0"/>
            </a:lvl1pPr>
          </a:lstStyle>
          <a:p>
            <a:pPr>
              <a:defRPr/>
            </a:pPr>
            <a:fld id="{487E3F15-42A2-9B42-B6A4-BCB5612CD393}" type="datetime1">
              <a:rPr lang="en-US"/>
              <a:pPr>
                <a:defRPr/>
              </a:pPr>
              <a:t>7/3/2015</a:t>
            </a:fld>
            <a:endParaRPr lang="en-US"/>
          </a:p>
        </p:txBody>
      </p:sp>
      <p:sp>
        <p:nvSpPr>
          <p:cNvPr id="7" name="Footer Placeholder 4"/>
          <p:cNvSpPr>
            <a:spLocks noGrp="1"/>
          </p:cNvSpPr>
          <p:nvPr>
            <p:ph type="ftr" sz="quarter" idx="11"/>
          </p:nvPr>
        </p:nvSpPr>
        <p:spPr/>
        <p:txBody>
          <a:bodyPr/>
          <a:lstStyle>
            <a:lvl1pPr>
              <a:defRPr/>
            </a:lvl1pPr>
          </a:lstStyle>
          <a:p>
            <a:pPr>
              <a:defRPr/>
            </a:pPr>
            <a:endParaRPr lang="en-US"/>
          </a:p>
        </p:txBody>
      </p:sp>
      <p:sp>
        <p:nvSpPr>
          <p:cNvPr id="8" name="Slide Number Placeholder 5"/>
          <p:cNvSpPr>
            <a:spLocks noGrp="1"/>
          </p:cNvSpPr>
          <p:nvPr>
            <p:ph type="sldNum" sz="quarter" idx="12"/>
          </p:nvPr>
        </p:nvSpPr>
        <p:spPr/>
        <p:txBody>
          <a:bodyPr/>
          <a:lstStyle>
            <a:lvl1pPr>
              <a:defRPr smtClean="0"/>
            </a:lvl1pPr>
          </a:lstStyle>
          <a:p>
            <a:pPr>
              <a:defRPr/>
            </a:pPr>
            <a:fld id="{9E9FF0E1-BA76-1A4F-B9C7-D8A413A96C07}" type="slidenum">
              <a:rPr lang="en-US"/>
              <a:pPr>
                <a:defRPr/>
              </a:pPr>
              <a:t>‹#›</a:t>
            </a:fld>
            <a:endParaRPr lang="en-US"/>
          </a:p>
        </p:txBody>
      </p:sp>
    </p:spTree>
    <p:extLst>
      <p:ext uri="{BB962C8B-B14F-4D97-AF65-F5344CB8AC3E}">
        <p14:creationId xmlns:p14="http://schemas.microsoft.com/office/powerpoint/2010/main" val="2424442417"/>
      </p:ext>
    </p:extLst>
  </p:cSld>
  <p:clrMapOvr>
    <a:masterClrMapping/>
  </p:clrMapOvr>
  <p:transition spd="med">
    <p:wipe dir="r"/>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838200"/>
            <a:ext cx="8610600" cy="990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905000"/>
            <a:ext cx="8382000" cy="2019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 y="4076700"/>
            <a:ext cx="8382000" cy="2019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a:xfrm>
            <a:off x="6553200" y="6096000"/>
            <a:ext cx="1905000" cy="457200"/>
          </a:xfrm>
        </p:spPr>
        <p:txBody>
          <a:bodyPr/>
          <a:lstStyle>
            <a:lvl1pPr>
              <a:defRPr/>
            </a:lvl1pPr>
          </a:lstStyle>
          <a:p>
            <a:pPr>
              <a:defRPr/>
            </a:pPr>
            <a:fld id="{563F2559-6D5A-694C-89BC-77B3776EB439}" type="slidenum">
              <a:rPr lang="en-US"/>
              <a:pPr>
                <a:defRPr/>
              </a:pPr>
              <a:t>‹#›</a:t>
            </a:fld>
            <a:endParaRPr lang="en-US" dirty="0"/>
          </a:p>
        </p:txBody>
      </p:sp>
    </p:spTree>
    <p:extLst>
      <p:ext uri="{BB962C8B-B14F-4D97-AF65-F5344CB8AC3E}">
        <p14:creationId xmlns:p14="http://schemas.microsoft.com/office/powerpoint/2010/main" val="1112580928"/>
      </p:ext>
    </p:extLst>
  </p:cSld>
  <p:clrMapOvr>
    <a:masterClrMapping/>
  </p:clrMapOvr>
  <p:transition spd="slow">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3.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4.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theme" Target="../theme/theme4.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image" Target="../media/image4.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theme" Target="../theme/theme5.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chemeClr val="accent2">
                <a:lumMod val="20000"/>
                <a:lumOff val="80000"/>
              </a:schemeClr>
            </a:gs>
            <a:gs pos="53000">
              <a:schemeClr val="bg1"/>
            </a:gs>
          </a:gsLst>
          <a:lin ang="16200000" scaled="0"/>
        </a:gradFill>
        <a:effectLst/>
      </p:bgPr>
    </p:bg>
    <p:spTree>
      <p:nvGrpSpPr>
        <p:cNvPr id="1" name=""/>
        <p:cNvGrpSpPr/>
        <p:nvPr/>
      </p:nvGrpSpPr>
      <p:grpSpPr>
        <a:xfrm>
          <a:off x="0" y="0"/>
          <a:ext cx="0" cy="0"/>
          <a:chOff x="0" y="0"/>
          <a:chExt cx="0" cy="0"/>
        </a:xfrm>
      </p:grpSpPr>
      <p:sp>
        <p:nvSpPr>
          <p:cNvPr id="7" name="Rectangle 6"/>
          <p:cNvSpPr/>
          <p:nvPr/>
        </p:nvSpPr>
        <p:spPr>
          <a:xfrm>
            <a:off x="0" y="6400800"/>
            <a:ext cx="9144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5184"/>
            <a:ext cx="9144000" cy="65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00101" y="861485"/>
            <a:ext cx="7548563" cy="785284"/>
          </a:xfrm>
          <a:prstGeom prst="rect">
            <a:avLst/>
          </a:prstGeom>
        </p:spPr>
        <p:txBody>
          <a:bodyPr vert="horz" lIns="68580" tIns="34290" rIns="68580" bIns="34290" rtlCol="0" anchor="b">
            <a:normAutofit/>
          </a:bodyPr>
          <a:lstStyle/>
          <a:p>
            <a:r>
              <a:rPr lang="en-US" dirty="0" smtClean="0"/>
              <a:t>Click to edit Master title style</a:t>
            </a:r>
            <a:endParaRPr lang="en-US" dirty="0"/>
          </a:p>
        </p:txBody>
      </p:sp>
      <p:sp>
        <p:nvSpPr>
          <p:cNvPr id="1029" name="Text Placeholder 2"/>
          <p:cNvSpPr>
            <a:spLocks noGrp="1"/>
          </p:cNvSpPr>
          <p:nvPr>
            <p:ph type="body" idx="1"/>
          </p:nvPr>
        </p:nvSpPr>
        <p:spPr bwMode="auto">
          <a:xfrm>
            <a:off x="777876" y="1886125"/>
            <a:ext cx="7570788" cy="4021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34290" rIns="0" bIns="3429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22325" y="6460067"/>
            <a:ext cx="1854200" cy="364067"/>
          </a:xfrm>
          <a:prstGeom prst="rect">
            <a:avLst/>
          </a:prstGeom>
        </p:spPr>
        <p:txBody>
          <a:bodyPr vert="horz" wrap="square" lIns="68580" tIns="34290" rIns="68580" bIns="34290" numCol="1" anchor="ctr" anchorCtr="0" compatLnSpc="1">
            <a:prstTxWarp prst="textNoShape">
              <a:avLst/>
            </a:prstTxWarp>
          </a:bodyPr>
          <a:lstStyle>
            <a:lvl1pPr>
              <a:defRPr sz="700" smtClean="0">
                <a:solidFill>
                  <a:srgbClr val="FFFFFF"/>
                </a:solidFill>
              </a:defRPr>
            </a:lvl1pPr>
          </a:lstStyle>
          <a:p>
            <a:pPr defTabSz="914400" fontAlgn="base">
              <a:spcBef>
                <a:spcPct val="0"/>
              </a:spcBef>
              <a:spcAft>
                <a:spcPct val="0"/>
              </a:spcAft>
              <a:defRPr/>
            </a:pPr>
            <a:fld id="{72A4E84F-B3A0-1A47-8AB4-705ADF7C5A50}" type="datetime1">
              <a:rPr lang="en-US">
                <a:latin typeface="Arial" charset="0"/>
                <a:ea typeface="ＭＳ Ｐゴシック" charset="0"/>
                <a:cs typeface="ＭＳ Ｐゴシック" charset="0"/>
              </a:rPr>
              <a:pPr defTabSz="914400" fontAlgn="base">
                <a:spcBef>
                  <a:spcPct val="0"/>
                </a:spcBef>
                <a:spcAft>
                  <a:spcPct val="0"/>
                </a:spcAft>
                <a:defRPr/>
              </a:pPr>
              <a:t>7/3/2015</a:t>
            </a:fld>
            <a:endParaRPr lang="en-US">
              <a:latin typeface="Arial" charset="0"/>
              <a:ea typeface="ＭＳ Ｐゴシック" charset="0"/>
              <a:cs typeface="ＭＳ Ｐゴシック" charset="0"/>
            </a:endParaRPr>
          </a:p>
        </p:txBody>
      </p:sp>
      <p:sp>
        <p:nvSpPr>
          <p:cNvPr id="5" name="Footer Placeholder 4"/>
          <p:cNvSpPr>
            <a:spLocks noGrp="1"/>
          </p:cNvSpPr>
          <p:nvPr>
            <p:ph type="ftr" sz="quarter" idx="3"/>
          </p:nvPr>
        </p:nvSpPr>
        <p:spPr>
          <a:xfrm>
            <a:off x="2765426" y="6460067"/>
            <a:ext cx="3616325" cy="364067"/>
          </a:xfrm>
          <a:prstGeom prst="rect">
            <a:avLst/>
          </a:prstGeom>
        </p:spPr>
        <p:txBody>
          <a:bodyPr vert="horz" lIns="68580" tIns="34290" rIns="68580" bIns="34290" rtlCol="0" anchor="ctr"/>
          <a:lstStyle>
            <a:lvl1pPr algn="ctr">
              <a:defRPr sz="700" cap="all" baseline="0">
                <a:solidFill>
                  <a:srgbClr val="FFFFFF"/>
                </a:solidFill>
                <a:latin typeface="Arial" pitchFamily="34" charset="0"/>
                <a:ea typeface="ＭＳ Ｐゴシック" pitchFamily="34" charset="-128"/>
                <a:cs typeface="Arial" pitchFamily="34" charset="0"/>
              </a:defRPr>
            </a:lvl1pPr>
          </a:lstStyle>
          <a:p>
            <a:pPr defTabSz="914400" fontAlgn="base">
              <a:spcBef>
                <a:spcPct val="0"/>
              </a:spcBef>
              <a:spcAft>
                <a:spcPct val="0"/>
              </a:spcAft>
              <a:defRPr/>
            </a:pPr>
            <a:endParaRPr lang="en-US"/>
          </a:p>
        </p:txBody>
      </p:sp>
      <p:sp>
        <p:nvSpPr>
          <p:cNvPr id="6" name="Slide Number Placeholder 5"/>
          <p:cNvSpPr>
            <a:spLocks noGrp="1"/>
          </p:cNvSpPr>
          <p:nvPr>
            <p:ph type="sldNum" sz="quarter" idx="4"/>
          </p:nvPr>
        </p:nvSpPr>
        <p:spPr>
          <a:xfrm>
            <a:off x="7424738" y="6460067"/>
            <a:ext cx="984250" cy="364067"/>
          </a:xfrm>
          <a:prstGeom prst="rect">
            <a:avLst/>
          </a:prstGeom>
        </p:spPr>
        <p:txBody>
          <a:bodyPr vert="horz" wrap="square" lIns="68580" tIns="34290" rIns="68580" bIns="34290" numCol="1" anchor="ctr" anchorCtr="0" compatLnSpc="1">
            <a:prstTxWarp prst="textNoShape">
              <a:avLst/>
            </a:prstTxWarp>
          </a:bodyPr>
          <a:lstStyle>
            <a:lvl1pPr algn="r">
              <a:defRPr sz="800" smtClean="0">
                <a:solidFill>
                  <a:srgbClr val="FFFFFF"/>
                </a:solidFill>
              </a:defRPr>
            </a:lvl1pPr>
          </a:lstStyle>
          <a:p>
            <a:pPr defTabSz="914400" fontAlgn="base">
              <a:spcBef>
                <a:spcPct val="0"/>
              </a:spcBef>
              <a:spcAft>
                <a:spcPct val="0"/>
              </a:spcAft>
              <a:defRPr/>
            </a:pPr>
            <a:fld id="{95938E5A-16B7-644B-A8A9-978A89083C32}" type="slidenum">
              <a:rPr lang="en-US">
                <a:latin typeface="Arial" charset="0"/>
                <a:ea typeface="ＭＳ Ｐゴシック" charset="0"/>
                <a:cs typeface="ＭＳ Ｐゴシック" charset="0"/>
              </a:rPr>
              <a:pPr defTabSz="914400" fontAlgn="base">
                <a:spcBef>
                  <a:spcPct val="0"/>
                </a:spcBef>
                <a:spcAft>
                  <a:spcPct val="0"/>
                </a:spcAft>
                <a:defRPr/>
              </a:pPr>
              <a:t>‹#›</a:t>
            </a:fld>
            <a:endParaRPr lang="en-US">
              <a:latin typeface="Arial" charset="0"/>
              <a:ea typeface="ＭＳ Ｐゴシック" charset="0"/>
              <a:cs typeface="ＭＳ Ｐゴシック" charset="0"/>
            </a:endParaRPr>
          </a:p>
        </p:txBody>
      </p:sp>
      <p:pic>
        <p:nvPicPr>
          <p:cNvPr id="1034" name="Picture 11"/>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88900" y="50801"/>
            <a:ext cx="2330450" cy="810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iming>
    <p:tnLst>
      <p:par>
        <p:cTn id="1" dur="indefinite" restart="never" nodeType="tmRoot"/>
      </p:par>
    </p:tnLst>
  </p:timing>
  <p:hf hdr="0" dt="0"/>
  <p:txStyles>
    <p:titleStyle>
      <a:lvl1pPr algn="l" defTabSz="685800" rtl="0" eaLnBrk="0" fontAlgn="base" hangingPunct="0">
        <a:lnSpc>
          <a:spcPct val="85000"/>
        </a:lnSpc>
        <a:spcBef>
          <a:spcPct val="0"/>
        </a:spcBef>
        <a:spcAft>
          <a:spcPct val="0"/>
        </a:spcAft>
        <a:defRPr sz="3600" kern="1200" spc="-38">
          <a:solidFill>
            <a:srgbClr val="404040"/>
          </a:solidFill>
          <a:latin typeface="+mj-lt"/>
          <a:ea typeface="ＭＳ Ｐゴシック" charset="0"/>
          <a:cs typeface="ＭＳ Ｐゴシック" charset="0"/>
        </a:defRPr>
      </a:lvl1pPr>
      <a:lvl2pPr algn="l" defTabSz="685800" rtl="0" eaLnBrk="0" fontAlgn="base" hangingPunct="0">
        <a:lnSpc>
          <a:spcPct val="85000"/>
        </a:lnSpc>
        <a:spcBef>
          <a:spcPct val="0"/>
        </a:spcBef>
        <a:spcAft>
          <a:spcPct val="0"/>
        </a:spcAft>
        <a:defRPr sz="3600">
          <a:solidFill>
            <a:srgbClr val="404040"/>
          </a:solidFill>
          <a:latin typeface="Calibri Light" pitchFamily="34" charset="0"/>
          <a:ea typeface="ＭＳ Ｐゴシック" charset="0"/>
          <a:cs typeface="ＭＳ Ｐゴシック" charset="0"/>
        </a:defRPr>
      </a:lvl2pPr>
      <a:lvl3pPr algn="l" defTabSz="685800" rtl="0" eaLnBrk="0" fontAlgn="base" hangingPunct="0">
        <a:lnSpc>
          <a:spcPct val="85000"/>
        </a:lnSpc>
        <a:spcBef>
          <a:spcPct val="0"/>
        </a:spcBef>
        <a:spcAft>
          <a:spcPct val="0"/>
        </a:spcAft>
        <a:defRPr sz="3600">
          <a:solidFill>
            <a:srgbClr val="404040"/>
          </a:solidFill>
          <a:latin typeface="Calibri Light" pitchFamily="34" charset="0"/>
          <a:ea typeface="ＭＳ Ｐゴシック" charset="0"/>
          <a:cs typeface="ＭＳ Ｐゴシック" charset="0"/>
        </a:defRPr>
      </a:lvl3pPr>
      <a:lvl4pPr algn="l" defTabSz="685800" rtl="0" eaLnBrk="0" fontAlgn="base" hangingPunct="0">
        <a:lnSpc>
          <a:spcPct val="85000"/>
        </a:lnSpc>
        <a:spcBef>
          <a:spcPct val="0"/>
        </a:spcBef>
        <a:spcAft>
          <a:spcPct val="0"/>
        </a:spcAft>
        <a:defRPr sz="3600">
          <a:solidFill>
            <a:srgbClr val="404040"/>
          </a:solidFill>
          <a:latin typeface="Calibri Light" pitchFamily="34" charset="0"/>
          <a:ea typeface="ＭＳ Ｐゴシック" charset="0"/>
          <a:cs typeface="ＭＳ Ｐゴシック" charset="0"/>
        </a:defRPr>
      </a:lvl4pPr>
      <a:lvl5pPr algn="l" defTabSz="685800" rtl="0" eaLnBrk="0" fontAlgn="base" hangingPunct="0">
        <a:lnSpc>
          <a:spcPct val="85000"/>
        </a:lnSpc>
        <a:spcBef>
          <a:spcPct val="0"/>
        </a:spcBef>
        <a:spcAft>
          <a:spcPct val="0"/>
        </a:spcAft>
        <a:defRPr sz="3600">
          <a:solidFill>
            <a:srgbClr val="404040"/>
          </a:solidFill>
          <a:latin typeface="Calibri Light" pitchFamily="34" charset="0"/>
          <a:ea typeface="ＭＳ Ｐゴシック" charset="0"/>
          <a:cs typeface="ＭＳ Ｐゴシック" charset="0"/>
        </a:defRPr>
      </a:lvl5pPr>
      <a:lvl6pPr marL="457200" algn="l" defTabSz="685800" rtl="0" fontAlgn="base">
        <a:lnSpc>
          <a:spcPct val="85000"/>
        </a:lnSpc>
        <a:spcBef>
          <a:spcPct val="0"/>
        </a:spcBef>
        <a:spcAft>
          <a:spcPct val="0"/>
        </a:spcAft>
        <a:defRPr sz="3600">
          <a:solidFill>
            <a:srgbClr val="404040"/>
          </a:solidFill>
          <a:latin typeface="Calibri Light" pitchFamily="34" charset="0"/>
        </a:defRPr>
      </a:lvl6pPr>
      <a:lvl7pPr marL="914400" algn="l" defTabSz="685800" rtl="0" fontAlgn="base">
        <a:lnSpc>
          <a:spcPct val="85000"/>
        </a:lnSpc>
        <a:spcBef>
          <a:spcPct val="0"/>
        </a:spcBef>
        <a:spcAft>
          <a:spcPct val="0"/>
        </a:spcAft>
        <a:defRPr sz="3600">
          <a:solidFill>
            <a:srgbClr val="404040"/>
          </a:solidFill>
          <a:latin typeface="Calibri Light" pitchFamily="34" charset="0"/>
        </a:defRPr>
      </a:lvl7pPr>
      <a:lvl8pPr marL="1371600" algn="l" defTabSz="685800" rtl="0" fontAlgn="base">
        <a:lnSpc>
          <a:spcPct val="85000"/>
        </a:lnSpc>
        <a:spcBef>
          <a:spcPct val="0"/>
        </a:spcBef>
        <a:spcAft>
          <a:spcPct val="0"/>
        </a:spcAft>
        <a:defRPr sz="3600">
          <a:solidFill>
            <a:srgbClr val="404040"/>
          </a:solidFill>
          <a:latin typeface="Calibri Light" pitchFamily="34" charset="0"/>
        </a:defRPr>
      </a:lvl8pPr>
      <a:lvl9pPr marL="1828800" algn="l" defTabSz="685800" rtl="0" fontAlgn="base">
        <a:lnSpc>
          <a:spcPct val="85000"/>
        </a:lnSpc>
        <a:spcBef>
          <a:spcPct val="0"/>
        </a:spcBef>
        <a:spcAft>
          <a:spcPct val="0"/>
        </a:spcAft>
        <a:defRPr sz="3600">
          <a:solidFill>
            <a:srgbClr val="404040"/>
          </a:solidFill>
          <a:latin typeface="Calibri Light" pitchFamily="34" charset="0"/>
        </a:defRPr>
      </a:lvl9pPr>
    </p:titleStyle>
    <p:bodyStyle>
      <a:lvl1pPr marL="68263" indent="-68263" algn="l" defTabSz="685800" rtl="0" eaLnBrk="0" fontAlgn="base" hangingPunct="0">
        <a:lnSpc>
          <a:spcPct val="90000"/>
        </a:lnSpc>
        <a:spcBef>
          <a:spcPts val="900"/>
        </a:spcBef>
        <a:spcAft>
          <a:spcPts val="150"/>
        </a:spcAft>
        <a:buClr>
          <a:schemeClr val="accent1"/>
        </a:buClr>
        <a:buSzPct val="100000"/>
        <a:buFont typeface="Calibri" charset="0"/>
        <a:buChar char=" "/>
        <a:defRPr sz="1500" kern="1200">
          <a:solidFill>
            <a:srgbClr val="404040"/>
          </a:solidFill>
          <a:latin typeface="+mn-lt"/>
          <a:ea typeface="ＭＳ Ｐゴシック" charset="0"/>
          <a:cs typeface="ＭＳ Ｐゴシック" charset="0"/>
        </a:defRPr>
      </a:lvl1pPr>
      <a:lvl2pPr marL="287338" indent="-136525" algn="l" defTabSz="685800" rtl="0" eaLnBrk="0" fontAlgn="base" hangingPunct="0">
        <a:lnSpc>
          <a:spcPct val="90000"/>
        </a:lnSpc>
        <a:spcBef>
          <a:spcPts val="150"/>
        </a:spcBef>
        <a:spcAft>
          <a:spcPts val="300"/>
        </a:spcAft>
        <a:buClr>
          <a:schemeClr val="accent1"/>
        </a:buClr>
        <a:buFont typeface="Calibri" charset="0"/>
        <a:buChar char="◦"/>
        <a:defRPr sz="1400" kern="1200">
          <a:solidFill>
            <a:srgbClr val="404040"/>
          </a:solidFill>
          <a:latin typeface="+mn-lt"/>
          <a:ea typeface="ＭＳ Ｐゴシック" charset="0"/>
          <a:cs typeface="+mn-cs"/>
        </a:defRPr>
      </a:lvl2pPr>
      <a:lvl3pPr marL="423863" indent="-136525" algn="l" defTabSz="685800" rtl="0" eaLnBrk="0" fontAlgn="base" hangingPunct="0">
        <a:lnSpc>
          <a:spcPct val="90000"/>
        </a:lnSpc>
        <a:spcBef>
          <a:spcPts val="150"/>
        </a:spcBef>
        <a:spcAft>
          <a:spcPts val="300"/>
        </a:spcAft>
        <a:buClr>
          <a:schemeClr val="accent1"/>
        </a:buClr>
        <a:buFont typeface="Calibri" charset="0"/>
        <a:buChar char="◦"/>
        <a:defRPr sz="1100" kern="1200">
          <a:solidFill>
            <a:srgbClr val="404040"/>
          </a:solidFill>
          <a:latin typeface="+mn-lt"/>
          <a:ea typeface="ＭＳ Ｐゴシック" charset="0"/>
          <a:cs typeface="+mn-cs"/>
        </a:defRPr>
      </a:lvl3pPr>
      <a:lvl4pPr marL="561975" indent="-136525" algn="l" defTabSz="685800" rtl="0" eaLnBrk="0" fontAlgn="base" hangingPunct="0">
        <a:lnSpc>
          <a:spcPct val="90000"/>
        </a:lnSpc>
        <a:spcBef>
          <a:spcPts val="150"/>
        </a:spcBef>
        <a:spcAft>
          <a:spcPts val="300"/>
        </a:spcAft>
        <a:buClr>
          <a:schemeClr val="accent1"/>
        </a:buClr>
        <a:buFont typeface="Calibri" charset="0"/>
        <a:buChar char="◦"/>
        <a:defRPr sz="1100" kern="1200">
          <a:solidFill>
            <a:srgbClr val="404040"/>
          </a:solidFill>
          <a:latin typeface="+mn-lt"/>
          <a:ea typeface="ＭＳ Ｐゴシック" charset="0"/>
          <a:cs typeface="+mn-cs"/>
        </a:defRPr>
      </a:lvl4pPr>
      <a:lvl5pPr marL="698500" indent="-136525" algn="l" defTabSz="685800" rtl="0" eaLnBrk="0" fontAlgn="base" hangingPunct="0">
        <a:lnSpc>
          <a:spcPct val="90000"/>
        </a:lnSpc>
        <a:spcBef>
          <a:spcPts val="150"/>
        </a:spcBef>
        <a:spcAft>
          <a:spcPts val="300"/>
        </a:spcAft>
        <a:buClr>
          <a:schemeClr val="accent1"/>
        </a:buClr>
        <a:buFont typeface="Calibri" charset="0"/>
        <a:buChar char="◦"/>
        <a:defRPr sz="1100" kern="1200">
          <a:solidFill>
            <a:srgbClr val="404040"/>
          </a:solidFill>
          <a:latin typeface="+mn-lt"/>
          <a:ea typeface="ＭＳ Ｐゴシック" charset="0"/>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10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10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10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100" kern="1200">
          <a:solidFill>
            <a:schemeClr val="tx1">
              <a:lumMod val="75000"/>
              <a:lumOff val="25000"/>
            </a:schemeClr>
          </a:solidFill>
          <a:latin typeface="+mn-lt"/>
          <a:ea typeface="+mn-ea"/>
          <a:cs typeface="+mn-cs"/>
        </a:defRPr>
      </a:lvl9pPr>
    </p:bodyStyle>
    <p:otherStyle>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Picture 6"/>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9144000" cy="1093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Title Placeholder 1"/>
          <p:cNvSpPr>
            <a:spLocks noGrp="1"/>
          </p:cNvSpPr>
          <p:nvPr>
            <p:ph type="title"/>
          </p:nvPr>
        </p:nvSpPr>
        <p:spPr bwMode="auto">
          <a:xfrm>
            <a:off x="3278188" y="274638"/>
            <a:ext cx="5683250" cy="81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8"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0" hangingPunct="0">
              <a:defRPr sz="1200">
                <a:solidFill>
                  <a:srgbClr val="898989"/>
                </a:solidFill>
                <a:latin typeface="Calibri" pitchFamily="34" charset="0"/>
              </a:defRPr>
            </a:lvl1pPr>
          </a:lstStyle>
          <a:p>
            <a:pPr defTabSz="914400" fontAlgn="base">
              <a:spcBef>
                <a:spcPct val="0"/>
              </a:spcBef>
              <a:spcAft>
                <a:spcPct val="0"/>
              </a:spcAft>
            </a:pPr>
            <a:fld id="{7ADF2062-DD9C-41F7-87D5-2DBCC4796235}" type="datetime1">
              <a:rPr lang="en-US">
                <a:ea typeface="ＭＳ Ｐゴシック" pitchFamily="34" charset="-128"/>
              </a:rPr>
              <a:pPr defTabSz="914400" fontAlgn="base">
                <a:spcBef>
                  <a:spcPct val="0"/>
                </a:spcBef>
                <a:spcAft>
                  <a:spcPct val="0"/>
                </a:spcAft>
              </a:pPr>
              <a:t>7/3/2015</a:t>
            </a:fld>
            <a:endParaRPr lang="en-US">
              <a:ea typeface="ＭＳ Ｐゴシック" pitchFamily="34" charset="-128"/>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0" fontAlgn="auto" hangingPunct="0">
              <a:spcBef>
                <a:spcPts val="0"/>
              </a:spcBef>
              <a:spcAft>
                <a:spcPts val="0"/>
              </a:spcAft>
              <a:defRPr sz="1200">
                <a:solidFill>
                  <a:schemeClr val="tx1">
                    <a:tint val="75000"/>
                  </a:schemeClr>
                </a:solidFill>
                <a:latin typeface="+mn-lt"/>
                <a:ea typeface="+mn-ea"/>
                <a:cs typeface="+mn-cs"/>
              </a:defRPr>
            </a:lvl1pPr>
          </a:lstStyle>
          <a:p>
            <a:pPr defTabSz="914400">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0" hangingPunct="0">
              <a:defRPr sz="1200">
                <a:solidFill>
                  <a:srgbClr val="898989"/>
                </a:solidFill>
                <a:latin typeface="Calibri" pitchFamily="34" charset="0"/>
              </a:defRPr>
            </a:lvl1pPr>
          </a:lstStyle>
          <a:p>
            <a:pPr defTabSz="914400" fontAlgn="base">
              <a:spcBef>
                <a:spcPct val="0"/>
              </a:spcBef>
              <a:spcAft>
                <a:spcPct val="0"/>
              </a:spcAft>
            </a:pPr>
            <a:fld id="{36A9703A-440F-4D61-90C9-9FCA43FD5FBF}" type="slidenum">
              <a:rPr lang="en-US">
                <a:ea typeface="ＭＳ Ｐゴシック" pitchFamily="34" charset="-128"/>
              </a:rPr>
              <a:pPr defTabSz="914400" fontAlgn="base">
                <a:spcBef>
                  <a:spcPct val="0"/>
                </a:spcBef>
                <a:spcAft>
                  <a:spcPct val="0"/>
                </a:spcAft>
              </a:pPr>
              <a:t>‹#›</a:t>
            </a:fld>
            <a:endParaRPr lang="en-US">
              <a:ea typeface="ＭＳ Ｐゴシック" pitchFamily="34" charset="-128"/>
            </a:endParaRPr>
          </a:p>
        </p:txBody>
      </p:sp>
    </p:spTree>
    <p:extLst>
      <p:ext uri="{BB962C8B-B14F-4D97-AF65-F5344CB8AC3E}">
        <p14:creationId xmlns:p14="http://schemas.microsoft.com/office/powerpoint/2010/main" val="1479361704"/>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ransition spd="med">
    <p:wipe dir="r"/>
  </p:transition>
  <p:timing>
    <p:tnLst>
      <p:par>
        <p:cTn id="1" dur="indefinite" restart="never" nodeType="tmRoot"/>
      </p:par>
    </p:tnLst>
  </p:timing>
  <p:hf hdr="0" dt="0"/>
  <p:txStyles>
    <p:titleStyle>
      <a:lvl1pPr algn="ctr" defTabSz="457200" rtl="0" eaLnBrk="0" fontAlgn="base" hangingPunct="0">
        <a:spcBef>
          <a:spcPct val="0"/>
        </a:spcBef>
        <a:spcAft>
          <a:spcPct val="0"/>
        </a:spcAft>
        <a:defRPr sz="3600" kern="1200">
          <a:solidFill>
            <a:schemeClr val="bg1"/>
          </a:solidFill>
          <a:latin typeface="+mj-lt"/>
          <a:ea typeface="ＭＳ Ｐゴシック" pitchFamily="-110" charset="-128"/>
          <a:cs typeface="ＭＳ Ｐゴシック" pitchFamily="-110" charset="-128"/>
        </a:defRPr>
      </a:lvl1pPr>
      <a:lvl2pPr algn="ctr" defTabSz="457200" rtl="0" eaLnBrk="0" fontAlgn="base" hangingPunct="0">
        <a:spcBef>
          <a:spcPct val="0"/>
        </a:spcBef>
        <a:spcAft>
          <a:spcPct val="0"/>
        </a:spcAft>
        <a:defRPr sz="3600">
          <a:solidFill>
            <a:schemeClr val="bg1"/>
          </a:solidFill>
          <a:latin typeface="Calibri" pitchFamily="-110" charset="0"/>
          <a:ea typeface="ＭＳ Ｐゴシック" pitchFamily="-110" charset="-128"/>
          <a:cs typeface="ＭＳ Ｐゴシック" pitchFamily="-110" charset="-128"/>
        </a:defRPr>
      </a:lvl2pPr>
      <a:lvl3pPr algn="ctr" defTabSz="457200" rtl="0" eaLnBrk="0" fontAlgn="base" hangingPunct="0">
        <a:spcBef>
          <a:spcPct val="0"/>
        </a:spcBef>
        <a:spcAft>
          <a:spcPct val="0"/>
        </a:spcAft>
        <a:defRPr sz="3600">
          <a:solidFill>
            <a:schemeClr val="bg1"/>
          </a:solidFill>
          <a:latin typeface="Calibri" pitchFamily="-110" charset="0"/>
          <a:ea typeface="ＭＳ Ｐゴシック" pitchFamily="-110" charset="-128"/>
          <a:cs typeface="ＭＳ Ｐゴシック" pitchFamily="-110" charset="-128"/>
        </a:defRPr>
      </a:lvl3pPr>
      <a:lvl4pPr algn="ctr" defTabSz="457200" rtl="0" eaLnBrk="0" fontAlgn="base" hangingPunct="0">
        <a:spcBef>
          <a:spcPct val="0"/>
        </a:spcBef>
        <a:spcAft>
          <a:spcPct val="0"/>
        </a:spcAft>
        <a:defRPr sz="3600">
          <a:solidFill>
            <a:schemeClr val="bg1"/>
          </a:solidFill>
          <a:latin typeface="Calibri" pitchFamily="-110" charset="0"/>
          <a:ea typeface="ＭＳ Ｐゴシック" pitchFamily="-110" charset="-128"/>
          <a:cs typeface="ＭＳ Ｐゴシック" pitchFamily="-110" charset="-128"/>
        </a:defRPr>
      </a:lvl4pPr>
      <a:lvl5pPr algn="ctr" defTabSz="457200" rtl="0" eaLnBrk="0" fontAlgn="base" hangingPunct="0">
        <a:spcBef>
          <a:spcPct val="0"/>
        </a:spcBef>
        <a:spcAft>
          <a:spcPct val="0"/>
        </a:spcAft>
        <a:defRPr sz="3600">
          <a:solidFill>
            <a:schemeClr val="bg1"/>
          </a:solidFill>
          <a:latin typeface="Calibri" pitchFamily="-110" charset="0"/>
          <a:ea typeface="ＭＳ Ｐゴシック" pitchFamily="-110" charset="-128"/>
          <a:cs typeface="ＭＳ Ｐゴシック" pitchFamily="-110" charset="-128"/>
        </a:defRPr>
      </a:lvl5pPr>
      <a:lvl6pPr marL="457200" algn="ctr" defTabSz="457200" rtl="0" eaLnBrk="1" fontAlgn="base" hangingPunct="1">
        <a:spcBef>
          <a:spcPct val="0"/>
        </a:spcBef>
        <a:spcAft>
          <a:spcPct val="0"/>
        </a:spcAft>
        <a:defRPr sz="3600">
          <a:solidFill>
            <a:schemeClr val="bg1"/>
          </a:solidFill>
          <a:latin typeface="Calibri" pitchFamily="-110" charset="0"/>
          <a:ea typeface="ＭＳ Ｐゴシック" pitchFamily="-110" charset="-128"/>
          <a:cs typeface="ＭＳ Ｐゴシック" pitchFamily="-110" charset="-128"/>
        </a:defRPr>
      </a:lvl6pPr>
      <a:lvl7pPr marL="914400" algn="ctr" defTabSz="457200" rtl="0" eaLnBrk="1" fontAlgn="base" hangingPunct="1">
        <a:spcBef>
          <a:spcPct val="0"/>
        </a:spcBef>
        <a:spcAft>
          <a:spcPct val="0"/>
        </a:spcAft>
        <a:defRPr sz="3600">
          <a:solidFill>
            <a:schemeClr val="bg1"/>
          </a:solidFill>
          <a:latin typeface="Calibri" pitchFamily="-110" charset="0"/>
          <a:ea typeface="ＭＳ Ｐゴシック" pitchFamily="-110" charset="-128"/>
          <a:cs typeface="ＭＳ Ｐゴシック" pitchFamily="-110" charset="-128"/>
        </a:defRPr>
      </a:lvl7pPr>
      <a:lvl8pPr marL="1371600" algn="ctr" defTabSz="457200" rtl="0" eaLnBrk="1" fontAlgn="base" hangingPunct="1">
        <a:spcBef>
          <a:spcPct val="0"/>
        </a:spcBef>
        <a:spcAft>
          <a:spcPct val="0"/>
        </a:spcAft>
        <a:defRPr sz="3600">
          <a:solidFill>
            <a:schemeClr val="bg1"/>
          </a:solidFill>
          <a:latin typeface="Calibri" pitchFamily="-110" charset="0"/>
          <a:ea typeface="ＭＳ Ｐゴシック" pitchFamily="-110" charset="-128"/>
          <a:cs typeface="ＭＳ Ｐゴシック" pitchFamily="-110" charset="-128"/>
        </a:defRPr>
      </a:lvl8pPr>
      <a:lvl9pPr marL="1828800" algn="ctr" defTabSz="457200" rtl="0" eaLnBrk="1" fontAlgn="base" hangingPunct="1">
        <a:spcBef>
          <a:spcPct val="0"/>
        </a:spcBef>
        <a:spcAft>
          <a:spcPct val="0"/>
        </a:spcAft>
        <a:defRPr sz="3600">
          <a:solidFill>
            <a:schemeClr val="bg1"/>
          </a:solidFill>
          <a:latin typeface="Calibri" pitchFamily="-110" charset="0"/>
          <a:ea typeface="ＭＳ Ｐゴシック" pitchFamily="-110" charset="-128"/>
          <a:cs typeface="ＭＳ Ｐゴシック" pitchFamily="-110"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rgbClr val="3366FF"/>
          </a:solidFill>
          <a:latin typeface="+mn-lt"/>
          <a:ea typeface="ＭＳ Ｐゴシック" pitchFamily="-110" charset="-128"/>
          <a:cs typeface="ＭＳ Ｐゴシック" pitchFamily="-110" charset="-128"/>
        </a:defRPr>
      </a:lvl1pPr>
      <a:lvl2pPr marL="742950" indent="-285750" algn="l" defTabSz="457200" rtl="0" eaLnBrk="0" fontAlgn="base" hangingPunct="0">
        <a:spcBef>
          <a:spcPct val="20000"/>
        </a:spcBef>
        <a:spcAft>
          <a:spcPct val="0"/>
        </a:spcAft>
        <a:buFont typeface="Arial" charset="0"/>
        <a:buChar char="–"/>
        <a:defRPr sz="2800" kern="1200">
          <a:solidFill>
            <a:srgbClr val="3366FF"/>
          </a:solidFill>
          <a:latin typeface="+mn-lt"/>
          <a:ea typeface="ＭＳ Ｐゴシック" pitchFamily="-110"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rgbClr val="3366FF"/>
          </a:solidFill>
          <a:latin typeface="+mn-lt"/>
          <a:ea typeface="ＭＳ Ｐゴシック" pitchFamily="-110"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rgbClr val="3366FF"/>
          </a:solidFill>
          <a:latin typeface="+mn-lt"/>
          <a:ea typeface="ＭＳ Ｐゴシック" pitchFamily="-110"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rgbClr val="3366FF"/>
          </a:solidFill>
          <a:latin typeface="+mn-lt"/>
          <a:ea typeface="ＭＳ Ｐゴシック" pitchFamily="-110"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457200"/>
            <a:ext cx="8229600" cy="1143000"/>
          </a:xfrm>
          <a:prstGeom prst="rect">
            <a:avLst/>
          </a:prstGeom>
        </p:spPr>
        <p:txBody>
          <a:bodyPr vert="horz" lIns="91411" tIns="45706" rIns="91411" bIns="45706"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6"/>
            <a:ext cx="8229600" cy="4525963"/>
          </a:xfrm>
          <a:prstGeom prst="rect">
            <a:avLst/>
          </a:prstGeom>
        </p:spPr>
        <p:txBody>
          <a:bodyPr vert="horz" lIns="91411" tIns="45706" rIns="91411" bIns="45706"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40481"/>
            <a:ext cx="2133600" cy="365125"/>
          </a:xfrm>
          <a:prstGeom prst="rect">
            <a:avLst/>
          </a:prstGeom>
        </p:spPr>
        <p:txBody>
          <a:bodyPr vert="horz" lIns="91411" tIns="45706" rIns="91411" bIns="45706" rtlCol="0" anchor="ctr"/>
          <a:lstStyle>
            <a:lvl1pPr algn="l">
              <a:defRPr sz="1200">
                <a:solidFill>
                  <a:schemeClr val="tx1">
                    <a:tint val="75000"/>
                  </a:schemeClr>
                </a:solidFill>
              </a:defRPr>
            </a:lvl1pPr>
          </a:lstStyle>
          <a:p>
            <a:pPr defTabSz="914118"/>
            <a:endParaRPr lang="en-US">
              <a:solidFill>
                <a:prstClr val="black">
                  <a:tint val="75000"/>
                </a:prstClr>
              </a:solidFill>
            </a:endParaRPr>
          </a:p>
        </p:txBody>
      </p:sp>
      <p:sp>
        <p:nvSpPr>
          <p:cNvPr id="5" name="Footer Placeholder 4"/>
          <p:cNvSpPr>
            <a:spLocks noGrp="1"/>
          </p:cNvSpPr>
          <p:nvPr>
            <p:ph type="ftr" sz="quarter" idx="3"/>
          </p:nvPr>
        </p:nvSpPr>
        <p:spPr>
          <a:xfrm>
            <a:off x="3124201" y="6356356"/>
            <a:ext cx="2895600" cy="365125"/>
          </a:xfrm>
          <a:prstGeom prst="rect">
            <a:avLst/>
          </a:prstGeom>
        </p:spPr>
        <p:txBody>
          <a:bodyPr vert="horz" lIns="91411" tIns="45706" rIns="91411" bIns="45706" rtlCol="0" anchor="ctr"/>
          <a:lstStyle>
            <a:lvl1pPr algn="ctr">
              <a:defRPr sz="1200">
                <a:solidFill>
                  <a:schemeClr val="tx1">
                    <a:tint val="75000"/>
                  </a:schemeClr>
                </a:solidFill>
              </a:defRPr>
            </a:lvl1pPr>
          </a:lstStyle>
          <a:p>
            <a:pPr defTabSz="914118"/>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6"/>
            <a:ext cx="2133600" cy="365125"/>
          </a:xfrm>
          <a:prstGeom prst="rect">
            <a:avLst/>
          </a:prstGeom>
        </p:spPr>
        <p:txBody>
          <a:bodyPr vert="horz" lIns="91411" tIns="45706" rIns="91411" bIns="45706" rtlCol="0" anchor="ctr"/>
          <a:lstStyle>
            <a:lvl1pPr algn="r">
              <a:defRPr sz="1200">
                <a:solidFill>
                  <a:schemeClr val="tx1">
                    <a:tint val="75000"/>
                  </a:schemeClr>
                </a:solidFill>
              </a:defRPr>
            </a:lvl1pPr>
          </a:lstStyle>
          <a:p>
            <a:pPr defTabSz="914118"/>
            <a:fld id="{512195E9-287B-4B70-8EF5-D16E32149FD9}" type="slidenum">
              <a:rPr lang="en-US" smtClean="0">
                <a:solidFill>
                  <a:prstClr val="black">
                    <a:tint val="75000"/>
                  </a:prstClr>
                </a:solidFill>
              </a:rPr>
              <a:pPr defTabSz="914118"/>
              <a:t>‹#›</a:t>
            </a:fld>
            <a:endParaRPr lang="en-US">
              <a:solidFill>
                <a:prstClr val="black">
                  <a:tint val="75000"/>
                </a:prstClr>
              </a:solidFill>
            </a:endParaRPr>
          </a:p>
        </p:txBody>
      </p:sp>
      <p:sp>
        <p:nvSpPr>
          <p:cNvPr id="8" name="Rectangle 7"/>
          <p:cNvSpPr/>
          <p:nvPr/>
        </p:nvSpPr>
        <p:spPr>
          <a:xfrm>
            <a:off x="-76200" y="6753974"/>
            <a:ext cx="9296400" cy="114300"/>
          </a:xfrm>
          <a:prstGeom prst="rect">
            <a:avLst/>
          </a:prstGeom>
          <a:solidFill>
            <a:srgbClr val="00863D"/>
          </a:solidFill>
        </p:spPr>
        <p:style>
          <a:lnRef idx="0">
            <a:schemeClr val="accent3"/>
          </a:lnRef>
          <a:fillRef idx="3">
            <a:schemeClr val="accent3"/>
          </a:fillRef>
          <a:effectRef idx="3">
            <a:schemeClr val="accent3"/>
          </a:effectRef>
          <a:fontRef idx="minor">
            <a:schemeClr val="lt1"/>
          </a:fontRef>
        </p:style>
        <p:txBody>
          <a:bodyPr lIns="91411" tIns="45706" rIns="91411" bIns="45706" rtlCol="0" anchor="ctr"/>
          <a:lstStyle/>
          <a:p>
            <a:pPr algn="ctr" defTabSz="914118"/>
            <a:endParaRPr lang="en-US">
              <a:solidFill>
                <a:prstClr val="white"/>
              </a:solidFill>
            </a:endParaRPr>
          </a:p>
        </p:txBody>
      </p:sp>
      <p:sp>
        <p:nvSpPr>
          <p:cNvPr id="9" name="Rectangle 8"/>
          <p:cNvSpPr/>
          <p:nvPr/>
        </p:nvSpPr>
        <p:spPr>
          <a:xfrm flipV="1">
            <a:off x="-76200" y="6649949"/>
            <a:ext cx="9296400" cy="106680"/>
          </a:xfrm>
          <a:prstGeom prst="rect">
            <a:avLst/>
          </a:prstGeom>
          <a:solidFill>
            <a:srgbClr val="00518E"/>
          </a:solidFill>
        </p:spPr>
        <p:style>
          <a:lnRef idx="0">
            <a:schemeClr val="accent3"/>
          </a:lnRef>
          <a:fillRef idx="3">
            <a:schemeClr val="accent3"/>
          </a:fillRef>
          <a:effectRef idx="3">
            <a:schemeClr val="accent3"/>
          </a:effectRef>
          <a:fontRef idx="minor">
            <a:schemeClr val="lt1"/>
          </a:fontRef>
        </p:style>
        <p:txBody>
          <a:bodyPr lIns="91411" tIns="45706" rIns="91411" bIns="45706" rtlCol="0" anchor="ctr"/>
          <a:lstStyle/>
          <a:p>
            <a:pPr algn="ctr" defTabSz="914118"/>
            <a:endParaRPr lang="en-US">
              <a:solidFill>
                <a:prstClr val="white"/>
              </a:solidFill>
            </a:endParaRPr>
          </a:p>
        </p:txBody>
      </p:sp>
      <p:pic>
        <p:nvPicPr>
          <p:cNvPr id="3074" name="Picture 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858000" y="76201"/>
            <a:ext cx="2256034" cy="6805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89657132"/>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hf hdr="0" ftr="0" dt="0"/>
  <p:txStyles>
    <p:titleStyle>
      <a:lvl1pPr algn="ctr" defTabSz="914118" rtl="0" eaLnBrk="1" latinLnBrk="0" hangingPunct="1">
        <a:spcBef>
          <a:spcPct val="0"/>
        </a:spcBef>
        <a:buNone/>
        <a:defRPr sz="4400" kern="1200">
          <a:solidFill>
            <a:schemeClr val="tx1"/>
          </a:solidFill>
          <a:latin typeface="Franklin Gothic Medium" pitchFamily="34" charset="0"/>
          <a:ea typeface="+mj-ea"/>
          <a:cs typeface="+mj-cs"/>
        </a:defRPr>
      </a:lvl1pPr>
    </p:titleStyle>
    <p:bodyStyle>
      <a:lvl1pPr marL="342796" indent="-342796" algn="l" defTabSz="914118" rtl="0" eaLnBrk="1" latinLnBrk="0" hangingPunct="1">
        <a:spcBef>
          <a:spcPct val="20000"/>
        </a:spcBef>
        <a:buFont typeface="Arial" pitchFamily="34" charset="0"/>
        <a:buChar char="•"/>
        <a:defRPr sz="3200" kern="1200">
          <a:solidFill>
            <a:schemeClr val="tx1"/>
          </a:solidFill>
          <a:latin typeface="Franklin Gothic Medium" pitchFamily="34" charset="0"/>
          <a:ea typeface="+mn-ea"/>
          <a:cs typeface="+mn-cs"/>
        </a:defRPr>
      </a:lvl1pPr>
      <a:lvl2pPr marL="742722" indent="-285662" algn="l" defTabSz="914118" rtl="0" eaLnBrk="1" latinLnBrk="0" hangingPunct="1">
        <a:spcBef>
          <a:spcPct val="20000"/>
        </a:spcBef>
        <a:buFont typeface="Arial" pitchFamily="34" charset="0"/>
        <a:buChar char="–"/>
        <a:defRPr sz="2800" kern="1200">
          <a:solidFill>
            <a:schemeClr val="tx1"/>
          </a:solidFill>
          <a:latin typeface="Franklin Gothic Medium" pitchFamily="34" charset="0"/>
          <a:ea typeface="+mn-ea"/>
          <a:cs typeface="+mn-cs"/>
        </a:defRPr>
      </a:lvl2pPr>
      <a:lvl3pPr marL="1142647" indent="-228529" algn="l" defTabSz="914118" rtl="0" eaLnBrk="1" latinLnBrk="0" hangingPunct="1">
        <a:spcBef>
          <a:spcPct val="20000"/>
        </a:spcBef>
        <a:buFont typeface="Arial" pitchFamily="34" charset="0"/>
        <a:buChar char="•"/>
        <a:defRPr sz="2400" kern="1200">
          <a:solidFill>
            <a:schemeClr val="tx1"/>
          </a:solidFill>
          <a:latin typeface="Franklin Gothic Medium" pitchFamily="34" charset="0"/>
          <a:ea typeface="+mn-ea"/>
          <a:cs typeface="+mn-cs"/>
        </a:defRPr>
      </a:lvl3pPr>
      <a:lvl4pPr marL="1599708" indent="-228529" algn="l" defTabSz="914118" rtl="0" eaLnBrk="1" latinLnBrk="0" hangingPunct="1">
        <a:spcBef>
          <a:spcPct val="20000"/>
        </a:spcBef>
        <a:buFont typeface="Arial" pitchFamily="34" charset="0"/>
        <a:buChar char="–"/>
        <a:defRPr sz="2000" kern="1200">
          <a:solidFill>
            <a:schemeClr val="tx1"/>
          </a:solidFill>
          <a:latin typeface="Franklin Gothic Medium" pitchFamily="34" charset="0"/>
          <a:ea typeface="+mn-ea"/>
          <a:cs typeface="+mn-cs"/>
        </a:defRPr>
      </a:lvl4pPr>
      <a:lvl5pPr marL="2056770" indent="-228529" algn="l" defTabSz="914118" rtl="0" eaLnBrk="1" latinLnBrk="0" hangingPunct="1">
        <a:spcBef>
          <a:spcPct val="20000"/>
        </a:spcBef>
        <a:buFont typeface="Arial" pitchFamily="34" charset="0"/>
        <a:buChar char="»"/>
        <a:defRPr sz="2000" kern="1200">
          <a:solidFill>
            <a:schemeClr val="tx1"/>
          </a:solidFill>
          <a:latin typeface="Franklin Gothic Medium" pitchFamily="34" charset="0"/>
          <a:ea typeface="+mn-ea"/>
          <a:cs typeface="+mn-cs"/>
        </a:defRPr>
      </a:lvl5pPr>
      <a:lvl6pPr marL="2513830" indent="-228529" algn="l" defTabSz="91411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888" indent="-228529" algn="l" defTabSz="91411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949" indent="-228529" algn="l" defTabSz="91411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006" indent="-228529" algn="l" defTabSz="914118"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118" rtl="0" eaLnBrk="1" latinLnBrk="0" hangingPunct="1">
        <a:defRPr sz="1800" kern="1200">
          <a:solidFill>
            <a:schemeClr val="tx1"/>
          </a:solidFill>
          <a:latin typeface="+mn-lt"/>
          <a:ea typeface="+mn-ea"/>
          <a:cs typeface="+mn-cs"/>
        </a:defRPr>
      </a:lvl1pPr>
      <a:lvl2pPr marL="457059" algn="l" defTabSz="914118" rtl="0" eaLnBrk="1" latinLnBrk="0" hangingPunct="1">
        <a:defRPr sz="1800" kern="1200">
          <a:solidFill>
            <a:schemeClr val="tx1"/>
          </a:solidFill>
          <a:latin typeface="+mn-lt"/>
          <a:ea typeface="+mn-ea"/>
          <a:cs typeface="+mn-cs"/>
        </a:defRPr>
      </a:lvl2pPr>
      <a:lvl3pPr marL="914118" algn="l" defTabSz="914118" rtl="0" eaLnBrk="1" latinLnBrk="0" hangingPunct="1">
        <a:defRPr sz="1800" kern="1200">
          <a:solidFill>
            <a:schemeClr val="tx1"/>
          </a:solidFill>
          <a:latin typeface="+mn-lt"/>
          <a:ea typeface="+mn-ea"/>
          <a:cs typeface="+mn-cs"/>
        </a:defRPr>
      </a:lvl3pPr>
      <a:lvl4pPr marL="1371180" algn="l" defTabSz="914118" rtl="0" eaLnBrk="1" latinLnBrk="0" hangingPunct="1">
        <a:defRPr sz="1800" kern="1200">
          <a:solidFill>
            <a:schemeClr val="tx1"/>
          </a:solidFill>
          <a:latin typeface="+mn-lt"/>
          <a:ea typeface="+mn-ea"/>
          <a:cs typeface="+mn-cs"/>
        </a:defRPr>
      </a:lvl4pPr>
      <a:lvl5pPr marL="1828239" algn="l" defTabSz="914118" rtl="0" eaLnBrk="1" latinLnBrk="0" hangingPunct="1">
        <a:defRPr sz="1800" kern="1200">
          <a:solidFill>
            <a:schemeClr val="tx1"/>
          </a:solidFill>
          <a:latin typeface="+mn-lt"/>
          <a:ea typeface="+mn-ea"/>
          <a:cs typeface="+mn-cs"/>
        </a:defRPr>
      </a:lvl5pPr>
      <a:lvl6pPr marL="2285298" algn="l" defTabSz="914118" rtl="0" eaLnBrk="1" latinLnBrk="0" hangingPunct="1">
        <a:defRPr sz="1800" kern="1200">
          <a:solidFill>
            <a:schemeClr val="tx1"/>
          </a:solidFill>
          <a:latin typeface="+mn-lt"/>
          <a:ea typeface="+mn-ea"/>
          <a:cs typeface="+mn-cs"/>
        </a:defRPr>
      </a:lvl6pPr>
      <a:lvl7pPr marL="2742360" algn="l" defTabSz="914118" rtl="0" eaLnBrk="1" latinLnBrk="0" hangingPunct="1">
        <a:defRPr sz="1800" kern="1200">
          <a:solidFill>
            <a:schemeClr val="tx1"/>
          </a:solidFill>
          <a:latin typeface="+mn-lt"/>
          <a:ea typeface="+mn-ea"/>
          <a:cs typeface="+mn-cs"/>
        </a:defRPr>
      </a:lvl7pPr>
      <a:lvl8pPr marL="3199416" algn="l" defTabSz="914118" rtl="0" eaLnBrk="1" latinLnBrk="0" hangingPunct="1">
        <a:defRPr sz="1800" kern="1200">
          <a:solidFill>
            <a:schemeClr val="tx1"/>
          </a:solidFill>
          <a:latin typeface="+mn-lt"/>
          <a:ea typeface="+mn-ea"/>
          <a:cs typeface="+mn-cs"/>
        </a:defRPr>
      </a:lvl8pPr>
      <a:lvl9pPr marL="3656478" algn="l" defTabSz="914118"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457200"/>
            <a:ext cx="8229600" cy="1143000"/>
          </a:xfrm>
          <a:prstGeom prst="rect">
            <a:avLst/>
          </a:prstGeom>
        </p:spPr>
        <p:txBody>
          <a:bodyPr vert="horz" lIns="91411" tIns="45706" rIns="91411" bIns="45706"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6"/>
            <a:ext cx="8229600" cy="4525963"/>
          </a:xfrm>
          <a:prstGeom prst="rect">
            <a:avLst/>
          </a:prstGeom>
        </p:spPr>
        <p:txBody>
          <a:bodyPr vert="horz" lIns="91411" tIns="45706" rIns="91411" bIns="45706"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40481"/>
            <a:ext cx="2133600" cy="365125"/>
          </a:xfrm>
          <a:prstGeom prst="rect">
            <a:avLst/>
          </a:prstGeom>
        </p:spPr>
        <p:txBody>
          <a:bodyPr vert="horz" lIns="91411" tIns="45706" rIns="91411" bIns="45706" rtlCol="0" anchor="ctr"/>
          <a:lstStyle>
            <a:lvl1pPr algn="l">
              <a:defRPr sz="1200">
                <a:solidFill>
                  <a:schemeClr val="tx1">
                    <a:tint val="75000"/>
                  </a:schemeClr>
                </a:solidFill>
              </a:defRPr>
            </a:lvl1pPr>
          </a:lstStyle>
          <a:p>
            <a:pPr defTabSz="914118"/>
            <a:endParaRPr lang="en-US">
              <a:solidFill>
                <a:prstClr val="black">
                  <a:tint val="75000"/>
                </a:prstClr>
              </a:solidFill>
            </a:endParaRPr>
          </a:p>
        </p:txBody>
      </p:sp>
      <p:sp>
        <p:nvSpPr>
          <p:cNvPr id="5" name="Footer Placeholder 4"/>
          <p:cNvSpPr>
            <a:spLocks noGrp="1"/>
          </p:cNvSpPr>
          <p:nvPr>
            <p:ph type="ftr" sz="quarter" idx="3"/>
          </p:nvPr>
        </p:nvSpPr>
        <p:spPr>
          <a:xfrm>
            <a:off x="3124201" y="6356356"/>
            <a:ext cx="2895600" cy="365125"/>
          </a:xfrm>
          <a:prstGeom prst="rect">
            <a:avLst/>
          </a:prstGeom>
        </p:spPr>
        <p:txBody>
          <a:bodyPr vert="horz" lIns="91411" tIns="45706" rIns="91411" bIns="45706" rtlCol="0" anchor="ctr"/>
          <a:lstStyle>
            <a:lvl1pPr algn="ctr">
              <a:defRPr sz="1200">
                <a:solidFill>
                  <a:schemeClr val="tx1">
                    <a:tint val="75000"/>
                  </a:schemeClr>
                </a:solidFill>
              </a:defRPr>
            </a:lvl1pPr>
          </a:lstStyle>
          <a:p>
            <a:pPr defTabSz="914118"/>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6"/>
            <a:ext cx="2133600" cy="365125"/>
          </a:xfrm>
          <a:prstGeom prst="rect">
            <a:avLst/>
          </a:prstGeom>
        </p:spPr>
        <p:txBody>
          <a:bodyPr vert="horz" lIns="91411" tIns="45706" rIns="91411" bIns="45706" rtlCol="0" anchor="ctr"/>
          <a:lstStyle>
            <a:lvl1pPr algn="r">
              <a:defRPr sz="1200">
                <a:solidFill>
                  <a:schemeClr val="tx1">
                    <a:tint val="75000"/>
                  </a:schemeClr>
                </a:solidFill>
              </a:defRPr>
            </a:lvl1pPr>
          </a:lstStyle>
          <a:p>
            <a:pPr defTabSz="914118"/>
            <a:fld id="{512195E9-287B-4B70-8EF5-D16E32149FD9}" type="slidenum">
              <a:rPr lang="en-US" smtClean="0">
                <a:solidFill>
                  <a:prstClr val="black">
                    <a:tint val="75000"/>
                  </a:prstClr>
                </a:solidFill>
              </a:rPr>
              <a:pPr defTabSz="914118"/>
              <a:t>‹#›</a:t>
            </a:fld>
            <a:endParaRPr lang="en-US">
              <a:solidFill>
                <a:prstClr val="black">
                  <a:tint val="75000"/>
                </a:prstClr>
              </a:solidFill>
            </a:endParaRPr>
          </a:p>
        </p:txBody>
      </p:sp>
      <p:sp>
        <p:nvSpPr>
          <p:cNvPr id="8" name="Rectangle 7"/>
          <p:cNvSpPr/>
          <p:nvPr/>
        </p:nvSpPr>
        <p:spPr>
          <a:xfrm>
            <a:off x="-76200" y="6753974"/>
            <a:ext cx="9296400" cy="114300"/>
          </a:xfrm>
          <a:prstGeom prst="rect">
            <a:avLst/>
          </a:prstGeom>
          <a:solidFill>
            <a:srgbClr val="00863D"/>
          </a:solidFill>
        </p:spPr>
        <p:style>
          <a:lnRef idx="0">
            <a:schemeClr val="accent3"/>
          </a:lnRef>
          <a:fillRef idx="3">
            <a:schemeClr val="accent3"/>
          </a:fillRef>
          <a:effectRef idx="3">
            <a:schemeClr val="accent3"/>
          </a:effectRef>
          <a:fontRef idx="minor">
            <a:schemeClr val="lt1"/>
          </a:fontRef>
        </p:style>
        <p:txBody>
          <a:bodyPr lIns="91411" tIns="45706" rIns="91411" bIns="45706" rtlCol="0" anchor="ctr"/>
          <a:lstStyle/>
          <a:p>
            <a:pPr algn="ctr" defTabSz="914118"/>
            <a:endParaRPr lang="en-US">
              <a:solidFill>
                <a:prstClr val="white"/>
              </a:solidFill>
            </a:endParaRPr>
          </a:p>
        </p:txBody>
      </p:sp>
      <p:sp>
        <p:nvSpPr>
          <p:cNvPr id="9" name="Rectangle 8"/>
          <p:cNvSpPr/>
          <p:nvPr/>
        </p:nvSpPr>
        <p:spPr>
          <a:xfrm flipV="1">
            <a:off x="-76200" y="6649949"/>
            <a:ext cx="9296400" cy="106680"/>
          </a:xfrm>
          <a:prstGeom prst="rect">
            <a:avLst/>
          </a:prstGeom>
          <a:solidFill>
            <a:srgbClr val="00518E"/>
          </a:solidFill>
        </p:spPr>
        <p:style>
          <a:lnRef idx="0">
            <a:schemeClr val="accent3"/>
          </a:lnRef>
          <a:fillRef idx="3">
            <a:schemeClr val="accent3"/>
          </a:fillRef>
          <a:effectRef idx="3">
            <a:schemeClr val="accent3"/>
          </a:effectRef>
          <a:fontRef idx="minor">
            <a:schemeClr val="lt1"/>
          </a:fontRef>
        </p:style>
        <p:txBody>
          <a:bodyPr lIns="91411" tIns="45706" rIns="91411" bIns="45706" rtlCol="0" anchor="ctr"/>
          <a:lstStyle/>
          <a:p>
            <a:pPr algn="ctr" defTabSz="914118"/>
            <a:endParaRPr lang="en-US">
              <a:solidFill>
                <a:prstClr val="white"/>
              </a:solidFill>
            </a:endParaRPr>
          </a:p>
        </p:txBody>
      </p:sp>
      <p:pic>
        <p:nvPicPr>
          <p:cNvPr id="3074" name="Picture 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858000" y="76201"/>
            <a:ext cx="2256034" cy="6805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40624940"/>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Lst>
  <p:hf hdr="0" ftr="0" dt="0"/>
  <p:txStyles>
    <p:titleStyle>
      <a:lvl1pPr algn="ctr" defTabSz="914118" rtl="0" eaLnBrk="1" latinLnBrk="0" hangingPunct="1">
        <a:spcBef>
          <a:spcPct val="0"/>
        </a:spcBef>
        <a:buNone/>
        <a:defRPr sz="4400" kern="1200">
          <a:solidFill>
            <a:schemeClr val="tx1"/>
          </a:solidFill>
          <a:latin typeface="Franklin Gothic Medium" pitchFamily="34" charset="0"/>
          <a:ea typeface="+mj-ea"/>
          <a:cs typeface="+mj-cs"/>
        </a:defRPr>
      </a:lvl1pPr>
    </p:titleStyle>
    <p:bodyStyle>
      <a:lvl1pPr marL="342796" indent="-342796" algn="l" defTabSz="914118" rtl="0" eaLnBrk="1" latinLnBrk="0" hangingPunct="1">
        <a:spcBef>
          <a:spcPct val="20000"/>
        </a:spcBef>
        <a:buFont typeface="Arial" pitchFamily="34" charset="0"/>
        <a:buChar char="•"/>
        <a:defRPr sz="3200" kern="1200">
          <a:solidFill>
            <a:schemeClr val="tx1"/>
          </a:solidFill>
          <a:latin typeface="Franklin Gothic Medium" pitchFamily="34" charset="0"/>
          <a:ea typeface="+mn-ea"/>
          <a:cs typeface="+mn-cs"/>
        </a:defRPr>
      </a:lvl1pPr>
      <a:lvl2pPr marL="742722" indent="-285662" algn="l" defTabSz="914118" rtl="0" eaLnBrk="1" latinLnBrk="0" hangingPunct="1">
        <a:spcBef>
          <a:spcPct val="20000"/>
        </a:spcBef>
        <a:buFont typeface="Arial" pitchFamily="34" charset="0"/>
        <a:buChar char="–"/>
        <a:defRPr sz="2800" kern="1200">
          <a:solidFill>
            <a:schemeClr val="tx1"/>
          </a:solidFill>
          <a:latin typeface="Franklin Gothic Medium" pitchFamily="34" charset="0"/>
          <a:ea typeface="+mn-ea"/>
          <a:cs typeface="+mn-cs"/>
        </a:defRPr>
      </a:lvl2pPr>
      <a:lvl3pPr marL="1142647" indent="-228529" algn="l" defTabSz="914118" rtl="0" eaLnBrk="1" latinLnBrk="0" hangingPunct="1">
        <a:spcBef>
          <a:spcPct val="20000"/>
        </a:spcBef>
        <a:buFont typeface="Arial" pitchFamily="34" charset="0"/>
        <a:buChar char="•"/>
        <a:defRPr sz="2400" kern="1200">
          <a:solidFill>
            <a:schemeClr val="tx1"/>
          </a:solidFill>
          <a:latin typeface="Franklin Gothic Medium" pitchFamily="34" charset="0"/>
          <a:ea typeface="+mn-ea"/>
          <a:cs typeface="+mn-cs"/>
        </a:defRPr>
      </a:lvl3pPr>
      <a:lvl4pPr marL="1599708" indent="-228529" algn="l" defTabSz="914118" rtl="0" eaLnBrk="1" latinLnBrk="0" hangingPunct="1">
        <a:spcBef>
          <a:spcPct val="20000"/>
        </a:spcBef>
        <a:buFont typeface="Arial" pitchFamily="34" charset="0"/>
        <a:buChar char="–"/>
        <a:defRPr sz="2000" kern="1200">
          <a:solidFill>
            <a:schemeClr val="tx1"/>
          </a:solidFill>
          <a:latin typeface="Franklin Gothic Medium" pitchFamily="34" charset="0"/>
          <a:ea typeface="+mn-ea"/>
          <a:cs typeface="+mn-cs"/>
        </a:defRPr>
      </a:lvl4pPr>
      <a:lvl5pPr marL="2056770" indent="-228529" algn="l" defTabSz="914118" rtl="0" eaLnBrk="1" latinLnBrk="0" hangingPunct="1">
        <a:spcBef>
          <a:spcPct val="20000"/>
        </a:spcBef>
        <a:buFont typeface="Arial" pitchFamily="34" charset="0"/>
        <a:buChar char="»"/>
        <a:defRPr sz="2000" kern="1200">
          <a:solidFill>
            <a:schemeClr val="tx1"/>
          </a:solidFill>
          <a:latin typeface="Franklin Gothic Medium" pitchFamily="34" charset="0"/>
          <a:ea typeface="+mn-ea"/>
          <a:cs typeface="+mn-cs"/>
        </a:defRPr>
      </a:lvl5pPr>
      <a:lvl6pPr marL="2513830" indent="-228529" algn="l" defTabSz="91411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888" indent="-228529" algn="l" defTabSz="91411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949" indent="-228529" algn="l" defTabSz="91411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006" indent="-228529" algn="l" defTabSz="914118"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118" rtl="0" eaLnBrk="1" latinLnBrk="0" hangingPunct="1">
        <a:defRPr sz="1800" kern="1200">
          <a:solidFill>
            <a:schemeClr val="tx1"/>
          </a:solidFill>
          <a:latin typeface="+mn-lt"/>
          <a:ea typeface="+mn-ea"/>
          <a:cs typeface="+mn-cs"/>
        </a:defRPr>
      </a:lvl1pPr>
      <a:lvl2pPr marL="457059" algn="l" defTabSz="914118" rtl="0" eaLnBrk="1" latinLnBrk="0" hangingPunct="1">
        <a:defRPr sz="1800" kern="1200">
          <a:solidFill>
            <a:schemeClr val="tx1"/>
          </a:solidFill>
          <a:latin typeface="+mn-lt"/>
          <a:ea typeface="+mn-ea"/>
          <a:cs typeface="+mn-cs"/>
        </a:defRPr>
      </a:lvl2pPr>
      <a:lvl3pPr marL="914118" algn="l" defTabSz="914118" rtl="0" eaLnBrk="1" latinLnBrk="0" hangingPunct="1">
        <a:defRPr sz="1800" kern="1200">
          <a:solidFill>
            <a:schemeClr val="tx1"/>
          </a:solidFill>
          <a:latin typeface="+mn-lt"/>
          <a:ea typeface="+mn-ea"/>
          <a:cs typeface="+mn-cs"/>
        </a:defRPr>
      </a:lvl3pPr>
      <a:lvl4pPr marL="1371180" algn="l" defTabSz="914118" rtl="0" eaLnBrk="1" latinLnBrk="0" hangingPunct="1">
        <a:defRPr sz="1800" kern="1200">
          <a:solidFill>
            <a:schemeClr val="tx1"/>
          </a:solidFill>
          <a:latin typeface="+mn-lt"/>
          <a:ea typeface="+mn-ea"/>
          <a:cs typeface="+mn-cs"/>
        </a:defRPr>
      </a:lvl4pPr>
      <a:lvl5pPr marL="1828239" algn="l" defTabSz="914118" rtl="0" eaLnBrk="1" latinLnBrk="0" hangingPunct="1">
        <a:defRPr sz="1800" kern="1200">
          <a:solidFill>
            <a:schemeClr val="tx1"/>
          </a:solidFill>
          <a:latin typeface="+mn-lt"/>
          <a:ea typeface="+mn-ea"/>
          <a:cs typeface="+mn-cs"/>
        </a:defRPr>
      </a:lvl5pPr>
      <a:lvl6pPr marL="2285298" algn="l" defTabSz="914118" rtl="0" eaLnBrk="1" latinLnBrk="0" hangingPunct="1">
        <a:defRPr sz="1800" kern="1200">
          <a:solidFill>
            <a:schemeClr val="tx1"/>
          </a:solidFill>
          <a:latin typeface="+mn-lt"/>
          <a:ea typeface="+mn-ea"/>
          <a:cs typeface="+mn-cs"/>
        </a:defRPr>
      </a:lvl6pPr>
      <a:lvl7pPr marL="2742360" algn="l" defTabSz="914118" rtl="0" eaLnBrk="1" latinLnBrk="0" hangingPunct="1">
        <a:defRPr sz="1800" kern="1200">
          <a:solidFill>
            <a:schemeClr val="tx1"/>
          </a:solidFill>
          <a:latin typeface="+mn-lt"/>
          <a:ea typeface="+mn-ea"/>
          <a:cs typeface="+mn-cs"/>
        </a:defRPr>
      </a:lvl7pPr>
      <a:lvl8pPr marL="3199416" algn="l" defTabSz="914118" rtl="0" eaLnBrk="1" latinLnBrk="0" hangingPunct="1">
        <a:defRPr sz="1800" kern="1200">
          <a:solidFill>
            <a:schemeClr val="tx1"/>
          </a:solidFill>
          <a:latin typeface="+mn-lt"/>
          <a:ea typeface="+mn-ea"/>
          <a:cs typeface="+mn-cs"/>
        </a:defRPr>
      </a:lvl8pPr>
      <a:lvl9pPr marL="3656478" algn="l" defTabSz="914118"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gradFill>
          <a:gsLst>
            <a:gs pos="0">
              <a:schemeClr val="accent2">
                <a:lumMod val="20000"/>
                <a:lumOff val="80000"/>
              </a:schemeClr>
            </a:gs>
            <a:gs pos="53000">
              <a:schemeClr val="bg1"/>
            </a:gs>
          </a:gsLst>
          <a:lin ang="16200000" scaled="0"/>
        </a:gradFill>
        <a:effectLst/>
      </p:bgPr>
    </p:bg>
    <p:spTree>
      <p:nvGrpSpPr>
        <p:cNvPr id="1" name=""/>
        <p:cNvGrpSpPr/>
        <p:nvPr/>
      </p:nvGrpSpPr>
      <p:grpSpPr>
        <a:xfrm>
          <a:off x="0" y="0"/>
          <a:ext cx="0" cy="0"/>
          <a:chOff x="0" y="0"/>
          <a:chExt cx="0" cy="0"/>
        </a:xfrm>
      </p:grpSpPr>
      <p:sp>
        <p:nvSpPr>
          <p:cNvPr id="7" name="Rectangle 6"/>
          <p:cNvSpPr/>
          <p:nvPr/>
        </p:nvSpPr>
        <p:spPr>
          <a:xfrm>
            <a:off x="0" y="6400800"/>
            <a:ext cx="9144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5184"/>
            <a:ext cx="9144000" cy="65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00101" y="861485"/>
            <a:ext cx="7548563" cy="785284"/>
          </a:xfrm>
          <a:prstGeom prst="rect">
            <a:avLst/>
          </a:prstGeom>
        </p:spPr>
        <p:txBody>
          <a:bodyPr vert="horz" lIns="68580" tIns="34290" rIns="68580" bIns="34290" rtlCol="0" anchor="b">
            <a:normAutofit/>
          </a:bodyPr>
          <a:lstStyle/>
          <a:p>
            <a:r>
              <a:rPr lang="en-US" dirty="0" smtClean="0"/>
              <a:t>Click to edit Master title style</a:t>
            </a:r>
            <a:endParaRPr lang="en-US" dirty="0"/>
          </a:p>
        </p:txBody>
      </p:sp>
      <p:sp>
        <p:nvSpPr>
          <p:cNvPr id="1029" name="Text Placeholder 2"/>
          <p:cNvSpPr>
            <a:spLocks noGrp="1"/>
          </p:cNvSpPr>
          <p:nvPr>
            <p:ph type="body" idx="1"/>
          </p:nvPr>
        </p:nvSpPr>
        <p:spPr bwMode="auto">
          <a:xfrm>
            <a:off x="777876" y="1886125"/>
            <a:ext cx="7570788" cy="4021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34290" rIns="0" bIns="3429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22325" y="6460067"/>
            <a:ext cx="1854200" cy="364067"/>
          </a:xfrm>
          <a:prstGeom prst="rect">
            <a:avLst/>
          </a:prstGeom>
        </p:spPr>
        <p:txBody>
          <a:bodyPr vert="horz" wrap="square" lIns="68580" tIns="34290" rIns="68580" bIns="34290" numCol="1" anchor="ctr" anchorCtr="0" compatLnSpc="1">
            <a:prstTxWarp prst="textNoShape">
              <a:avLst/>
            </a:prstTxWarp>
          </a:bodyPr>
          <a:lstStyle>
            <a:lvl1pPr>
              <a:defRPr sz="700" smtClean="0">
                <a:solidFill>
                  <a:srgbClr val="FFFFFF"/>
                </a:solidFill>
              </a:defRPr>
            </a:lvl1pPr>
          </a:lstStyle>
          <a:p>
            <a:pPr defTabSz="914400" fontAlgn="base">
              <a:spcBef>
                <a:spcPct val="0"/>
              </a:spcBef>
              <a:spcAft>
                <a:spcPct val="0"/>
              </a:spcAft>
              <a:defRPr/>
            </a:pPr>
            <a:fld id="{72A4E84F-B3A0-1A47-8AB4-705ADF7C5A50}" type="datetime1">
              <a:rPr lang="en-US">
                <a:latin typeface="Arial" charset="0"/>
                <a:ea typeface="ＭＳ Ｐゴシック" charset="0"/>
                <a:cs typeface="ＭＳ Ｐゴシック" charset="0"/>
              </a:rPr>
              <a:pPr defTabSz="914400" fontAlgn="base">
                <a:spcBef>
                  <a:spcPct val="0"/>
                </a:spcBef>
                <a:spcAft>
                  <a:spcPct val="0"/>
                </a:spcAft>
                <a:defRPr/>
              </a:pPr>
              <a:t>7/3/2015</a:t>
            </a:fld>
            <a:endParaRPr lang="en-US">
              <a:latin typeface="Arial" charset="0"/>
              <a:ea typeface="ＭＳ Ｐゴシック" charset="0"/>
              <a:cs typeface="ＭＳ Ｐゴシック" charset="0"/>
            </a:endParaRPr>
          </a:p>
        </p:txBody>
      </p:sp>
      <p:sp>
        <p:nvSpPr>
          <p:cNvPr id="5" name="Footer Placeholder 4"/>
          <p:cNvSpPr>
            <a:spLocks noGrp="1"/>
          </p:cNvSpPr>
          <p:nvPr>
            <p:ph type="ftr" sz="quarter" idx="3"/>
          </p:nvPr>
        </p:nvSpPr>
        <p:spPr>
          <a:xfrm>
            <a:off x="2765426" y="6460067"/>
            <a:ext cx="3616325" cy="364067"/>
          </a:xfrm>
          <a:prstGeom prst="rect">
            <a:avLst/>
          </a:prstGeom>
        </p:spPr>
        <p:txBody>
          <a:bodyPr vert="horz" lIns="68580" tIns="34290" rIns="68580" bIns="34290" rtlCol="0" anchor="ctr"/>
          <a:lstStyle>
            <a:lvl1pPr algn="ctr">
              <a:defRPr sz="700" cap="all" baseline="0">
                <a:solidFill>
                  <a:srgbClr val="FFFFFF"/>
                </a:solidFill>
                <a:latin typeface="Arial" pitchFamily="34" charset="0"/>
                <a:ea typeface="ＭＳ Ｐゴシック" pitchFamily="34" charset="-128"/>
                <a:cs typeface="Arial" pitchFamily="34" charset="0"/>
              </a:defRPr>
            </a:lvl1pPr>
          </a:lstStyle>
          <a:p>
            <a:pPr defTabSz="914400" fontAlgn="base">
              <a:spcBef>
                <a:spcPct val="0"/>
              </a:spcBef>
              <a:spcAft>
                <a:spcPct val="0"/>
              </a:spcAft>
              <a:defRPr/>
            </a:pPr>
            <a:endParaRPr lang="en-US"/>
          </a:p>
        </p:txBody>
      </p:sp>
      <p:sp>
        <p:nvSpPr>
          <p:cNvPr id="6" name="Slide Number Placeholder 5"/>
          <p:cNvSpPr>
            <a:spLocks noGrp="1"/>
          </p:cNvSpPr>
          <p:nvPr>
            <p:ph type="sldNum" sz="quarter" idx="4"/>
          </p:nvPr>
        </p:nvSpPr>
        <p:spPr>
          <a:xfrm>
            <a:off x="7424738" y="6460067"/>
            <a:ext cx="984250" cy="364067"/>
          </a:xfrm>
          <a:prstGeom prst="rect">
            <a:avLst/>
          </a:prstGeom>
        </p:spPr>
        <p:txBody>
          <a:bodyPr vert="horz" wrap="square" lIns="68580" tIns="34290" rIns="68580" bIns="34290" numCol="1" anchor="ctr" anchorCtr="0" compatLnSpc="1">
            <a:prstTxWarp prst="textNoShape">
              <a:avLst/>
            </a:prstTxWarp>
          </a:bodyPr>
          <a:lstStyle>
            <a:lvl1pPr algn="r">
              <a:defRPr sz="800" smtClean="0">
                <a:solidFill>
                  <a:srgbClr val="FFFFFF"/>
                </a:solidFill>
              </a:defRPr>
            </a:lvl1pPr>
          </a:lstStyle>
          <a:p>
            <a:pPr defTabSz="914400" fontAlgn="base">
              <a:spcBef>
                <a:spcPct val="0"/>
              </a:spcBef>
              <a:spcAft>
                <a:spcPct val="0"/>
              </a:spcAft>
              <a:defRPr/>
            </a:pPr>
            <a:fld id="{95938E5A-16B7-644B-A8A9-978A89083C32}" type="slidenum">
              <a:rPr lang="en-US">
                <a:latin typeface="Arial" charset="0"/>
                <a:ea typeface="ＭＳ Ｐゴシック" charset="0"/>
                <a:cs typeface="ＭＳ Ｐゴシック" charset="0"/>
              </a:rPr>
              <a:pPr defTabSz="914400" fontAlgn="base">
                <a:spcBef>
                  <a:spcPct val="0"/>
                </a:spcBef>
                <a:spcAft>
                  <a:spcPct val="0"/>
                </a:spcAft>
                <a:defRPr/>
              </a:pPr>
              <a:t>‹#›</a:t>
            </a:fld>
            <a:endParaRPr lang="en-US">
              <a:latin typeface="Arial" charset="0"/>
              <a:ea typeface="ＭＳ Ｐゴシック" charset="0"/>
              <a:cs typeface="ＭＳ Ｐゴシック" charset="0"/>
            </a:endParaRPr>
          </a:p>
        </p:txBody>
      </p:sp>
      <p:pic>
        <p:nvPicPr>
          <p:cNvPr id="1034" name="Picture 11"/>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88900" y="50801"/>
            <a:ext cx="2330450" cy="810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9580361"/>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Lst>
  <p:timing>
    <p:tnLst>
      <p:par>
        <p:cTn id="1" dur="indefinite" restart="never" nodeType="tmRoot"/>
      </p:par>
    </p:tnLst>
  </p:timing>
  <p:hf hdr="0" dt="0"/>
  <p:txStyles>
    <p:titleStyle>
      <a:lvl1pPr algn="l" defTabSz="685800" rtl="0" eaLnBrk="0" fontAlgn="base" hangingPunct="0">
        <a:lnSpc>
          <a:spcPct val="85000"/>
        </a:lnSpc>
        <a:spcBef>
          <a:spcPct val="0"/>
        </a:spcBef>
        <a:spcAft>
          <a:spcPct val="0"/>
        </a:spcAft>
        <a:defRPr sz="3600" kern="1200" spc="-38">
          <a:solidFill>
            <a:srgbClr val="404040"/>
          </a:solidFill>
          <a:latin typeface="+mj-lt"/>
          <a:ea typeface="ＭＳ Ｐゴシック" charset="0"/>
          <a:cs typeface="ＭＳ Ｐゴシック" charset="0"/>
        </a:defRPr>
      </a:lvl1pPr>
      <a:lvl2pPr algn="l" defTabSz="685800" rtl="0" eaLnBrk="0" fontAlgn="base" hangingPunct="0">
        <a:lnSpc>
          <a:spcPct val="85000"/>
        </a:lnSpc>
        <a:spcBef>
          <a:spcPct val="0"/>
        </a:spcBef>
        <a:spcAft>
          <a:spcPct val="0"/>
        </a:spcAft>
        <a:defRPr sz="3600">
          <a:solidFill>
            <a:srgbClr val="404040"/>
          </a:solidFill>
          <a:latin typeface="Calibri Light" pitchFamily="34" charset="0"/>
          <a:ea typeface="ＭＳ Ｐゴシック" charset="0"/>
          <a:cs typeface="ＭＳ Ｐゴシック" charset="0"/>
        </a:defRPr>
      </a:lvl2pPr>
      <a:lvl3pPr algn="l" defTabSz="685800" rtl="0" eaLnBrk="0" fontAlgn="base" hangingPunct="0">
        <a:lnSpc>
          <a:spcPct val="85000"/>
        </a:lnSpc>
        <a:spcBef>
          <a:spcPct val="0"/>
        </a:spcBef>
        <a:spcAft>
          <a:spcPct val="0"/>
        </a:spcAft>
        <a:defRPr sz="3600">
          <a:solidFill>
            <a:srgbClr val="404040"/>
          </a:solidFill>
          <a:latin typeface="Calibri Light" pitchFamily="34" charset="0"/>
          <a:ea typeface="ＭＳ Ｐゴシック" charset="0"/>
          <a:cs typeface="ＭＳ Ｐゴシック" charset="0"/>
        </a:defRPr>
      </a:lvl3pPr>
      <a:lvl4pPr algn="l" defTabSz="685800" rtl="0" eaLnBrk="0" fontAlgn="base" hangingPunct="0">
        <a:lnSpc>
          <a:spcPct val="85000"/>
        </a:lnSpc>
        <a:spcBef>
          <a:spcPct val="0"/>
        </a:spcBef>
        <a:spcAft>
          <a:spcPct val="0"/>
        </a:spcAft>
        <a:defRPr sz="3600">
          <a:solidFill>
            <a:srgbClr val="404040"/>
          </a:solidFill>
          <a:latin typeface="Calibri Light" pitchFamily="34" charset="0"/>
          <a:ea typeface="ＭＳ Ｐゴシック" charset="0"/>
          <a:cs typeface="ＭＳ Ｐゴシック" charset="0"/>
        </a:defRPr>
      </a:lvl4pPr>
      <a:lvl5pPr algn="l" defTabSz="685800" rtl="0" eaLnBrk="0" fontAlgn="base" hangingPunct="0">
        <a:lnSpc>
          <a:spcPct val="85000"/>
        </a:lnSpc>
        <a:spcBef>
          <a:spcPct val="0"/>
        </a:spcBef>
        <a:spcAft>
          <a:spcPct val="0"/>
        </a:spcAft>
        <a:defRPr sz="3600">
          <a:solidFill>
            <a:srgbClr val="404040"/>
          </a:solidFill>
          <a:latin typeface="Calibri Light" pitchFamily="34" charset="0"/>
          <a:ea typeface="ＭＳ Ｐゴシック" charset="0"/>
          <a:cs typeface="ＭＳ Ｐゴシック" charset="0"/>
        </a:defRPr>
      </a:lvl5pPr>
      <a:lvl6pPr marL="457200" algn="l" defTabSz="685800" rtl="0" fontAlgn="base">
        <a:lnSpc>
          <a:spcPct val="85000"/>
        </a:lnSpc>
        <a:spcBef>
          <a:spcPct val="0"/>
        </a:spcBef>
        <a:spcAft>
          <a:spcPct val="0"/>
        </a:spcAft>
        <a:defRPr sz="3600">
          <a:solidFill>
            <a:srgbClr val="404040"/>
          </a:solidFill>
          <a:latin typeface="Calibri Light" pitchFamily="34" charset="0"/>
        </a:defRPr>
      </a:lvl6pPr>
      <a:lvl7pPr marL="914400" algn="l" defTabSz="685800" rtl="0" fontAlgn="base">
        <a:lnSpc>
          <a:spcPct val="85000"/>
        </a:lnSpc>
        <a:spcBef>
          <a:spcPct val="0"/>
        </a:spcBef>
        <a:spcAft>
          <a:spcPct val="0"/>
        </a:spcAft>
        <a:defRPr sz="3600">
          <a:solidFill>
            <a:srgbClr val="404040"/>
          </a:solidFill>
          <a:latin typeface="Calibri Light" pitchFamily="34" charset="0"/>
        </a:defRPr>
      </a:lvl7pPr>
      <a:lvl8pPr marL="1371600" algn="l" defTabSz="685800" rtl="0" fontAlgn="base">
        <a:lnSpc>
          <a:spcPct val="85000"/>
        </a:lnSpc>
        <a:spcBef>
          <a:spcPct val="0"/>
        </a:spcBef>
        <a:spcAft>
          <a:spcPct val="0"/>
        </a:spcAft>
        <a:defRPr sz="3600">
          <a:solidFill>
            <a:srgbClr val="404040"/>
          </a:solidFill>
          <a:latin typeface="Calibri Light" pitchFamily="34" charset="0"/>
        </a:defRPr>
      </a:lvl8pPr>
      <a:lvl9pPr marL="1828800" algn="l" defTabSz="685800" rtl="0" fontAlgn="base">
        <a:lnSpc>
          <a:spcPct val="85000"/>
        </a:lnSpc>
        <a:spcBef>
          <a:spcPct val="0"/>
        </a:spcBef>
        <a:spcAft>
          <a:spcPct val="0"/>
        </a:spcAft>
        <a:defRPr sz="3600">
          <a:solidFill>
            <a:srgbClr val="404040"/>
          </a:solidFill>
          <a:latin typeface="Calibri Light" pitchFamily="34" charset="0"/>
        </a:defRPr>
      </a:lvl9pPr>
    </p:titleStyle>
    <p:bodyStyle>
      <a:lvl1pPr marL="68263" indent="-68263" algn="l" defTabSz="685800" rtl="0" eaLnBrk="0" fontAlgn="base" hangingPunct="0">
        <a:lnSpc>
          <a:spcPct val="90000"/>
        </a:lnSpc>
        <a:spcBef>
          <a:spcPts val="900"/>
        </a:spcBef>
        <a:spcAft>
          <a:spcPts val="150"/>
        </a:spcAft>
        <a:buClr>
          <a:schemeClr val="accent1"/>
        </a:buClr>
        <a:buSzPct val="100000"/>
        <a:buFont typeface="Calibri" charset="0"/>
        <a:buChar char=" "/>
        <a:defRPr sz="1500" kern="1200">
          <a:solidFill>
            <a:srgbClr val="404040"/>
          </a:solidFill>
          <a:latin typeface="+mn-lt"/>
          <a:ea typeface="ＭＳ Ｐゴシック" charset="0"/>
          <a:cs typeface="ＭＳ Ｐゴシック" charset="0"/>
        </a:defRPr>
      </a:lvl1pPr>
      <a:lvl2pPr marL="287338" indent="-136525" algn="l" defTabSz="685800" rtl="0" eaLnBrk="0" fontAlgn="base" hangingPunct="0">
        <a:lnSpc>
          <a:spcPct val="90000"/>
        </a:lnSpc>
        <a:spcBef>
          <a:spcPts val="150"/>
        </a:spcBef>
        <a:spcAft>
          <a:spcPts val="300"/>
        </a:spcAft>
        <a:buClr>
          <a:schemeClr val="accent1"/>
        </a:buClr>
        <a:buFont typeface="Calibri" charset="0"/>
        <a:buChar char="◦"/>
        <a:defRPr sz="1400" kern="1200">
          <a:solidFill>
            <a:srgbClr val="404040"/>
          </a:solidFill>
          <a:latin typeface="+mn-lt"/>
          <a:ea typeface="ＭＳ Ｐゴシック" charset="0"/>
          <a:cs typeface="+mn-cs"/>
        </a:defRPr>
      </a:lvl2pPr>
      <a:lvl3pPr marL="423863" indent="-136525" algn="l" defTabSz="685800" rtl="0" eaLnBrk="0" fontAlgn="base" hangingPunct="0">
        <a:lnSpc>
          <a:spcPct val="90000"/>
        </a:lnSpc>
        <a:spcBef>
          <a:spcPts val="150"/>
        </a:spcBef>
        <a:spcAft>
          <a:spcPts val="300"/>
        </a:spcAft>
        <a:buClr>
          <a:schemeClr val="accent1"/>
        </a:buClr>
        <a:buFont typeface="Calibri" charset="0"/>
        <a:buChar char="◦"/>
        <a:defRPr sz="1100" kern="1200">
          <a:solidFill>
            <a:srgbClr val="404040"/>
          </a:solidFill>
          <a:latin typeface="+mn-lt"/>
          <a:ea typeface="ＭＳ Ｐゴシック" charset="0"/>
          <a:cs typeface="+mn-cs"/>
        </a:defRPr>
      </a:lvl3pPr>
      <a:lvl4pPr marL="561975" indent="-136525" algn="l" defTabSz="685800" rtl="0" eaLnBrk="0" fontAlgn="base" hangingPunct="0">
        <a:lnSpc>
          <a:spcPct val="90000"/>
        </a:lnSpc>
        <a:spcBef>
          <a:spcPts val="150"/>
        </a:spcBef>
        <a:spcAft>
          <a:spcPts val="300"/>
        </a:spcAft>
        <a:buClr>
          <a:schemeClr val="accent1"/>
        </a:buClr>
        <a:buFont typeface="Calibri" charset="0"/>
        <a:buChar char="◦"/>
        <a:defRPr sz="1100" kern="1200">
          <a:solidFill>
            <a:srgbClr val="404040"/>
          </a:solidFill>
          <a:latin typeface="+mn-lt"/>
          <a:ea typeface="ＭＳ Ｐゴシック" charset="0"/>
          <a:cs typeface="+mn-cs"/>
        </a:defRPr>
      </a:lvl4pPr>
      <a:lvl5pPr marL="698500" indent="-136525" algn="l" defTabSz="685800" rtl="0" eaLnBrk="0" fontAlgn="base" hangingPunct="0">
        <a:lnSpc>
          <a:spcPct val="90000"/>
        </a:lnSpc>
        <a:spcBef>
          <a:spcPts val="150"/>
        </a:spcBef>
        <a:spcAft>
          <a:spcPts val="300"/>
        </a:spcAft>
        <a:buClr>
          <a:schemeClr val="accent1"/>
        </a:buClr>
        <a:buFont typeface="Calibri" charset="0"/>
        <a:buChar char="◦"/>
        <a:defRPr sz="1100" kern="1200">
          <a:solidFill>
            <a:srgbClr val="404040"/>
          </a:solidFill>
          <a:latin typeface="+mn-lt"/>
          <a:ea typeface="ＭＳ Ｐゴシック" charset="0"/>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10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10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10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100" kern="1200">
          <a:solidFill>
            <a:schemeClr val="tx1">
              <a:lumMod val="75000"/>
              <a:lumOff val="25000"/>
            </a:schemeClr>
          </a:solidFill>
          <a:latin typeface="+mn-lt"/>
          <a:ea typeface="+mn-ea"/>
          <a:cs typeface="+mn-cs"/>
        </a:defRPr>
      </a:lvl9pPr>
    </p:bodyStyle>
    <p:otherStyle>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hyperlink" Target="http://www.astm.org/index.shtml"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www.astm.org/index.shtml" TargetMode="External"/><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www.bq9000.org/"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5.png"/><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1.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20.emf"/><Relationship Id="rId4" Type="http://schemas.openxmlformats.org/officeDocument/2006/relationships/oleObject" Target="../embeddings/oleObject1.bin"/></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7.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24.jpeg"/><Relationship Id="rId4" Type="http://schemas.openxmlformats.org/officeDocument/2006/relationships/image" Target="../media/image23.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26.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2.xml"/><Relationship Id="rId1" Type="http://schemas.openxmlformats.org/officeDocument/2006/relationships/slideLayout" Target="../slideLayouts/slideLayout7.xml"/><Relationship Id="rId5" Type="http://schemas.openxmlformats.org/officeDocument/2006/relationships/image" Target="../media/image34.png"/><Relationship Id="rId4" Type="http://schemas.openxmlformats.org/officeDocument/2006/relationships/image" Target="../media/image33.png"/></Relationships>
</file>

<file path=ppt/slides/_rels/slide3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3.xml"/><Relationship Id="rId1" Type="http://schemas.openxmlformats.org/officeDocument/2006/relationships/slideLayout" Target="../slideLayouts/slideLayout7.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34.xml.rels><?xml version="1.0" encoding="UTF-8" standalone="yes"?>
<Relationships xmlns="http://schemas.openxmlformats.org/package/2006/relationships"><Relationship Id="rId3" Type="http://schemas.openxmlformats.org/officeDocument/2006/relationships/hyperlink" Target="http://www.biodiesel.org/" TargetMode="External"/><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hyperlink" Target="http://www.bq-9000.org/"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extBox 1"/>
          <p:cNvSpPr txBox="1">
            <a:spLocks noChangeArrowheads="1"/>
          </p:cNvSpPr>
          <p:nvPr/>
        </p:nvSpPr>
        <p:spPr bwMode="auto">
          <a:xfrm>
            <a:off x="341313" y="4741863"/>
            <a:ext cx="4019550" cy="880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291" tIns="32146" rIns="64291" bIns="32146">
            <a:spAutoFit/>
          </a:bodyPr>
          <a:lstStyle>
            <a:lvl1pPr defTabSz="642938" eaLnBrk="0" hangingPunct="0">
              <a:defRPr sz="2400">
                <a:solidFill>
                  <a:schemeClr val="tx1"/>
                </a:solidFill>
                <a:latin typeface="Arial" charset="0"/>
                <a:ea typeface="ＭＳ Ｐゴシック" charset="0"/>
                <a:cs typeface="ＭＳ Ｐゴシック" charset="0"/>
              </a:defRPr>
            </a:lvl1pPr>
            <a:lvl2pPr marL="742950" indent="-285750" defTabSz="642938" eaLnBrk="0" hangingPunct="0">
              <a:defRPr sz="2400">
                <a:solidFill>
                  <a:schemeClr val="tx1"/>
                </a:solidFill>
                <a:latin typeface="Arial" charset="0"/>
                <a:ea typeface="ＭＳ Ｐゴシック" charset="0"/>
              </a:defRPr>
            </a:lvl2pPr>
            <a:lvl3pPr marL="1143000" indent="-228600" defTabSz="642938" eaLnBrk="0" hangingPunct="0">
              <a:defRPr sz="2400">
                <a:solidFill>
                  <a:schemeClr val="tx1"/>
                </a:solidFill>
                <a:latin typeface="Arial" charset="0"/>
                <a:ea typeface="ＭＳ Ｐゴシック" charset="0"/>
              </a:defRPr>
            </a:lvl3pPr>
            <a:lvl4pPr marL="1600200" indent="-228600" defTabSz="642938" eaLnBrk="0" hangingPunct="0">
              <a:defRPr sz="2400">
                <a:solidFill>
                  <a:schemeClr val="tx1"/>
                </a:solidFill>
                <a:latin typeface="Arial" charset="0"/>
                <a:ea typeface="ＭＳ Ｐゴシック" charset="0"/>
              </a:defRPr>
            </a:lvl4pPr>
            <a:lvl5pPr marL="2057400" indent="-228600" defTabSz="642938" eaLnBrk="0" hangingPunct="0">
              <a:defRPr sz="2400">
                <a:solidFill>
                  <a:schemeClr val="tx1"/>
                </a:solidFill>
                <a:latin typeface="Arial" charset="0"/>
                <a:ea typeface="ＭＳ Ｐゴシック" charset="0"/>
              </a:defRPr>
            </a:lvl5pPr>
            <a:lvl6pPr marL="2514600" indent="-228600" defTabSz="642938"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642938"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642938"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642938"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endParaRPr lang="en-US" sz="3100" dirty="0">
              <a:latin typeface="Gill Sans" charset="0"/>
              <a:ea typeface="ヒラギノ角ゴ ProN W3" charset="0"/>
              <a:cs typeface="ヒラギノ角ゴ ProN W3" charset="0"/>
              <a:sym typeface="Gill Sans" charset="0"/>
            </a:endParaRPr>
          </a:p>
          <a:p>
            <a:pPr algn="ctr" eaLnBrk="1" hangingPunct="1"/>
            <a:endParaRPr lang="en-US" sz="2200" dirty="0">
              <a:latin typeface="Gill Sans" charset="0"/>
              <a:ea typeface="ヒラギノ角ゴ ProN W3" charset="0"/>
              <a:cs typeface="ヒラギノ角ゴ ProN W3" charset="0"/>
              <a:sym typeface="Gill Sans" charset="0"/>
            </a:endParaRPr>
          </a:p>
        </p:txBody>
      </p:sp>
      <p:pic>
        <p:nvPicPr>
          <p:cNvPr id="18434" name="Picture 6" descr="CoverImage200x200.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64991" y="3106738"/>
            <a:ext cx="3378200" cy="283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7" name="Rectangle 3"/>
          <p:cNvSpPr>
            <a:spLocks noGrp="1" noChangeArrowheads="1"/>
          </p:cNvSpPr>
          <p:nvPr>
            <p:ph type="subTitle" idx="4294967295"/>
          </p:nvPr>
        </p:nvSpPr>
        <p:spPr>
          <a:xfrm>
            <a:off x="319088" y="2033189"/>
            <a:ext cx="4270375" cy="3367088"/>
          </a:xfrm>
        </p:spPr>
        <p:txBody>
          <a:bodyPr lIns="35717" tIns="35717" rIns="35717" bIns="35717"/>
          <a:lstStyle/>
          <a:p>
            <a:pPr marL="0" indent="0" algn="ctr" defTabSz="914400" eaLnBrk="1" hangingPunct="1">
              <a:buFont typeface="Arial" charset="0"/>
              <a:buNone/>
              <a:tabLst>
                <a:tab pos="1000125" algn="l"/>
              </a:tabLst>
            </a:pPr>
            <a:r>
              <a:rPr lang="en-US" sz="3600" b="1" dirty="0">
                <a:solidFill>
                  <a:srgbClr val="008000"/>
                </a:solidFill>
                <a:latin typeface="Calibri" charset="0"/>
                <a:ea typeface="ＭＳ Ｐゴシック" charset="0"/>
              </a:rPr>
              <a:t>Biodiesel Technical Training Course</a:t>
            </a:r>
          </a:p>
          <a:p>
            <a:pPr marL="0" indent="0" algn="ctr" defTabSz="914400" eaLnBrk="1" hangingPunct="1">
              <a:buFont typeface="Arial" charset="0"/>
              <a:buNone/>
              <a:tabLst>
                <a:tab pos="1000125" algn="l"/>
              </a:tabLst>
            </a:pPr>
            <a:endParaRPr lang="en-US" sz="3600" b="1" dirty="0">
              <a:solidFill>
                <a:srgbClr val="008000"/>
              </a:solidFill>
              <a:latin typeface="Calibri" charset="0"/>
              <a:ea typeface="ＭＳ Ｐゴシック" charset="0"/>
            </a:endParaRPr>
          </a:p>
          <a:p>
            <a:pPr marL="0" indent="0" algn="ctr" defTabSz="914400" eaLnBrk="1" hangingPunct="1">
              <a:buFont typeface="Arial" charset="0"/>
              <a:buNone/>
              <a:tabLst>
                <a:tab pos="1000125" algn="l"/>
              </a:tabLst>
            </a:pPr>
            <a:r>
              <a:rPr lang="en-US" sz="3600" b="1" dirty="0">
                <a:solidFill>
                  <a:srgbClr val="008000"/>
                </a:solidFill>
                <a:latin typeface="Calibri" charset="0"/>
                <a:ea typeface="ＭＳ Ｐゴシック" charset="0"/>
              </a:rPr>
              <a:t>BIO 2.0</a:t>
            </a:r>
          </a:p>
          <a:p>
            <a:pPr marL="0" indent="0" algn="ctr" defTabSz="914400" eaLnBrk="1" hangingPunct="1">
              <a:buFont typeface="Arial" charset="0"/>
              <a:buNone/>
              <a:tabLst>
                <a:tab pos="1000125" algn="l"/>
              </a:tabLst>
            </a:pPr>
            <a:r>
              <a:rPr lang="en-US" sz="3600" b="1" dirty="0">
                <a:solidFill>
                  <a:srgbClr val="008000"/>
                </a:solidFill>
                <a:latin typeface="Calibri" charset="0"/>
                <a:ea typeface="ＭＳ Ｐゴシック" charset="0"/>
              </a:rPr>
              <a:t>Biodiesel Fuel Quality &amp; BQ-9000</a:t>
            </a:r>
            <a:endParaRPr lang="en-US" sz="4800" b="1" dirty="0">
              <a:solidFill>
                <a:srgbClr val="99FF33"/>
              </a:solidFill>
              <a:latin typeface="Calibri" charset="0"/>
              <a:ea typeface="ＭＳ Ｐゴシック" charset="0"/>
            </a:endParaRPr>
          </a:p>
          <a:p>
            <a:pPr marL="0" indent="0" algn="ctr" defTabSz="914400" eaLnBrk="1" hangingPunct="1">
              <a:buFont typeface="Arial" charset="0"/>
              <a:buNone/>
              <a:tabLst>
                <a:tab pos="1000125" algn="l"/>
              </a:tabLst>
            </a:pPr>
            <a:endParaRPr lang="en-US" sz="3600" b="1" dirty="0">
              <a:solidFill>
                <a:srgbClr val="008000"/>
              </a:solidFill>
              <a:latin typeface="Calibri" charset="0"/>
              <a:ea typeface="ＭＳ Ｐゴシック" charset="0"/>
            </a:endParaRPr>
          </a:p>
        </p:txBody>
      </p:sp>
      <p:pic>
        <p:nvPicPr>
          <p:cNvPr id="5" name="Picture 4"/>
          <p:cNvPicPr>
            <a:picLocks noChangeAspect="1"/>
          </p:cNvPicPr>
          <p:nvPr/>
        </p:nvPicPr>
        <p:blipFill>
          <a:blip r:embed="rId4"/>
          <a:stretch>
            <a:fillRect/>
          </a:stretch>
        </p:blipFill>
        <p:spPr>
          <a:xfrm>
            <a:off x="4360863" y="263525"/>
            <a:ext cx="4762500" cy="1790700"/>
          </a:xfrm>
          <a:prstGeom prst="rect">
            <a:avLst/>
          </a:prstGeom>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p:cNvSpPr>
          <p:nvPr>
            <p:ph type="body" sz="half" idx="1"/>
          </p:nvPr>
        </p:nvSpPr>
        <p:spPr>
          <a:xfrm>
            <a:off x="457200" y="1376948"/>
            <a:ext cx="7893050" cy="4930284"/>
          </a:xfrm>
          <a:noFill/>
        </p:spPr>
        <p:txBody>
          <a:bodyPr/>
          <a:lstStyle/>
          <a:p>
            <a:pPr>
              <a:lnSpc>
                <a:spcPct val="90000"/>
              </a:lnSpc>
            </a:pPr>
            <a:endParaRPr lang="en-US" sz="1800" dirty="0">
              <a:solidFill>
                <a:srgbClr val="237CFF"/>
              </a:solidFill>
              <a:latin typeface="Calibri" charset="0"/>
              <a:ea typeface="ＭＳ Ｐゴシック" charset="0"/>
            </a:endParaRPr>
          </a:p>
          <a:p>
            <a:pPr>
              <a:lnSpc>
                <a:spcPct val="90000"/>
              </a:lnSpc>
              <a:buFont typeface="Wingdings" charset="2"/>
              <a:buChar char="ü"/>
            </a:pPr>
            <a:r>
              <a:rPr lang="en-US" sz="3200" dirty="0" smtClean="0">
                <a:solidFill>
                  <a:srgbClr val="335B74"/>
                </a:solidFill>
                <a:latin typeface="Calibri" charset="0"/>
                <a:ea typeface="ＭＳ Ｐゴシック" charset="0"/>
              </a:rPr>
              <a:t>Provide </a:t>
            </a:r>
            <a:r>
              <a:rPr lang="en-US" sz="3200" dirty="0">
                <a:solidFill>
                  <a:srgbClr val="335B74"/>
                </a:solidFill>
                <a:latin typeface="Calibri" charset="0"/>
                <a:ea typeface="ＭＳ Ｐゴシック" charset="0"/>
              </a:rPr>
              <a:t>instruction on biodiesel fuel properties</a:t>
            </a:r>
          </a:p>
          <a:p>
            <a:pPr>
              <a:lnSpc>
                <a:spcPct val="90000"/>
              </a:lnSpc>
              <a:buFont typeface="Wingdings" charset="2"/>
              <a:buChar char="ü"/>
            </a:pPr>
            <a:r>
              <a:rPr lang="en-US" sz="3200" dirty="0">
                <a:solidFill>
                  <a:srgbClr val="335B74"/>
                </a:solidFill>
                <a:latin typeface="Calibri" charset="0"/>
                <a:ea typeface="ＭＳ Ｐゴシック" charset="0"/>
              </a:rPr>
              <a:t>Provide instruction on how these properties affect fuel quality and fuel filtration</a:t>
            </a:r>
          </a:p>
          <a:p>
            <a:pPr>
              <a:lnSpc>
                <a:spcPct val="90000"/>
              </a:lnSpc>
              <a:buFont typeface="Wingdings" charset="2"/>
              <a:buChar char="ü"/>
            </a:pPr>
            <a:r>
              <a:rPr lang="en-US" sz="3200" dirty="0">
                <a:solidFill>
                  <a:srgbClr val="335B74"/>
                </a:solidFill>
                <a:latin typeface="Calibri" charset="0"/>
                <a:ea typeface="ＭＳ Ｐゴシック" charset="0"/>
              </a:rPr>
              <a:t>Provide information on the BQ-9000 program</a:t>
            </a:r>
          </a:p>
          <a:p>
            <a:pPr>
              <a:buFont typeface="Wingdings" charset="2"/>
              <a:buChar char="ü"/>
            </a:pPr>
            <a:r>
              <a:rPr lang="en-US" sz="3200" dirty="0">
                <a:solidFill>
                  <a:srgbClr val="335B74"/>
                </a:solidFill>
                <a:latin typeface="Calibri" charset="0"/>
                <a:ea typeface="ＭＳ Ｐゴシック" charset="0"/>
              </a:rPr>
              <a:t>Provide background on biodiesel fuel attributes</a:t>
            </a:r>
            <a:endParaRPr lang="en-US" sz="3200" dirty="0">
              <a:solidFill>
                <a:srgbClr val="335B74"/>
              </a:solidFill>
              <a:latin typeface="Times" charset="0"/>
              <a:ea typeface="ＭＳ Ｐゴシック" charset="0"/>
            </a:endParaRPr>
          </a:p>
        </p:txBody>
      </p:sp>
      <p:sp>
        <p:nvSpPr>
          <p:cNvPr id="20482" name="Rectangle 3"/>
          <p:cNvSpPr>
            <a:spLocks noGrp="1"/>
          </p:cNvSpPr>
          <p:nvPr>
            <p:ph type="title"/>
          </p:nvPr>
        </p:nvSpPr>
        <p:spPr>
          <a:xfrm>
            <a:off x="2746471" y="173140"/>
            <a:ext cx="7601312" cy="697371"/>
          </a:xfrm>
          <a:noFill/>
        </p:spPr>
        <p:txBody>
          <a:bodyPr/>
          <a:lstStyle/>
          <a:p>
            <a:r>
              <a:rPr lang="en-US" dirty="0">
                <a:latin typeface="Calibri" charset="0"/>
                <a:ea typeface="ＭＳ Ｐゴシック" charset="0"/>
              </a:rPr>
              <a:t>Learning Objectives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p:cNvSpPr>
          <p:nvPr>
            <p:ph type="body" sz="half" idx="1"/>
          </p:nvPr>
        </p:nvSpPr>
        <p:spPr>
          <a:xfrm>
            <a:off x="504967" y="1498664"/>
            <a:ext cx="8134066" cy="4397170"/>
          </a:xfrm>
          <a:noFill/>
        </p:spPr>
        <p:txBody>
          <a:bodyPr/>
          <a:lstStyle/>
          <a:p>
            <a:pPr>
              <a:buFont typeface="Wingdings" charset="2"/>
              <a:buChar char="ü"/>
            </a:pPr>
            <a:r>
              <a:rPr lang="en-US" sz="2800" dirty="0" smtClean="0">
                <a:solidFill>
                  <a:srgbClr val="335B74"/>
                </a:solidFill>
                <a:latin typeface="Calibri" charset="0"/>
                <a:ea typeface="ＭＳ Ｐゴシック" charset="0"/>
              </a:rPr>
              <a:t>Be </a:t>
            </a:r>
            <a:r>
              <a:rPr lang="en-US" sz="2800" dirty="0">
                <a:solidFill>
                  <a:srgbClr val="335B74"/>
                </a:solidFill>
                <a:latin typeface="Calibri" charset="0"/>
                <a:ea typeface="ＭＳ Ｐゴシック" charset="0"/>
              </a:rPr>
              <a:t>able to identify key ASTM biodiesel fuel quality parameters </a:t>
            </a:r>
          </a:p>
          <a:p>
            <a:pPr>
              <a:buFont typeface="Wingdings" charset="2"/>
              <a:buChar char="ü"/>
            </a:pPr>
            <a:r>
              <a:rPr lang="en-US" sz="2800" dirty="0">
                <a:solidFill>
                  <a:srgbClr val="335B74"/>
                </a:solidFill>
                <a:latin typeface="Calibri" charset="0"/>
                <a:ea typeface="ＭＳ Ｐゴシック" charset="0"/>
              </a:rPr>
              <a:t>Be able to describe how these properties affect fuel quality and fuel filtration</a:t>
            </a:r>
          </a:p>
          <a:p>
            <a:pPr>
              <a:buFont typeface="Wingdings" charset="2"/>
              <a:buChar char="ü"/>
            </a:pPr>
            <a:r>
              <a:rPr lang="en-US" sz="2800" dirty="0">
                <a:solidFill>
                  <a:srgbClr val="335B74"/>
                </a:solidFill>
                <a:latin typeface="Calibri" charset="0"/>
                <a:ea typeface="ＭＳ Ｐゴシック" charset="0"/>
              </a:rPr>
              <a:t>Be able to explain the importance of biodiesel fuel quality and the BQ-9000 program </a:t>
            </a:r>
          </a:p>
          <a:p>
            <a:pPr>
              <a:buFont typeface="Wingdings" charset="2"/>
              <a:buChar char="ü"/>
            </a:pPr>
            <a:r>
              <a:rPr lang="en-US" sz="2800" dirty="0">
                <a:solidFill>
                  <a:srgbClr val="335B74"/>
                </a:solidFill>
                <a:latin typeface="Calibri" charset="0"/>
                <a:ea typeface="ＭＳ Ｐゴシック" charset="0"/>
              </a:rPr>
              <a:t>Be able to discern issues between normal diesel problems and poor quality biodiesel imposters or out-of-spec biodiesel when they hit the shop</a:t>
            </a:r>
            <a:endParaRPr lang="en-US" sz="2800" dirty="0">
              <a:solidFill>
                <a:srgbClr val="335B74"/>
              </a:solidFill>
              <a:latin typeface="Times" charset="0"/>
              <a:ea typeface="ＭＳ Ｐゴシック" charset="0"/>
            </a:endParaRPr>
          </a:p>
        </p:txBody>
      </p:sp>
      <p:sp>
        <p:nvSpPr>
          <p:cNvPr id="22530" name="Rectangle 3"/>
          <p:cNvSpPr>
            <a:spLocks noGrp="1"/>
          </p:cNvSpPr>
          <p:nvPr>
            <p:ph type="title"/>
          </p:nvPr>
        </p:nvSpPr>
        <p:spPr>
          <a:xfrm>
            <a:off x="2866787" y="187433"/>
            <a:ext cx="7601312" cy="697371"/>
          </a:xfrm>
          <a:noFill/>
        </p:spPr>
        <p:txBody>
          <a:bodyPr/>
          <a:lstStyle/>
          <a:p>
            <a:r>
              <a:rPr lang="en-US" dirty="0">
                <a:latin typeface="Calibri" charset="0"/>
                <a:ea typeface="ＭＳ Ｐゴシック" charset="0"/>
              </a:rPr>
              <a:t>Learning Outcomes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1"/>
          <p:cNvSpPr>
            <a:spLocks noGrp="1" noChangeArrowheads="1"/>
          </p:cNvSpPr>
          <p:nvPr>
            <p:ph type="title"/>
          </p:nvPr>
        </p:nvSpPr>
        <p:spPr/>
        <p:txBody>
          <a:bodyPr>
            <a:normAutofit fontScale="90000"/>
          </a:bodyPr>
          <a:lstStyle/>
          <a:p>
            <a:pPr eaLnBrk="1" hangingPunct="1">
              <a:defRPr/>
            </a:pPr>
            <a:r>
              <a:rPr lang="en-US" smtClean="0"/>
              <a:t>Transesterification </a:t>
            </a:r>
            <a:br>
              <a:rPr lang="en-US" smtClean="0"/>
            </a:br>
            <a:r>
              <a:rPr lang="en-US" smtClean="0"/>
              <a:t>(the biodiesel reaction)</a:t>
            </a:r>
          </a:p>
        </p:txBody>
      </p:sp>
      <p:sp>
        <p:nvSpPr>
          <p:cNvPr id="54274" name="Line 2"/>
          <p:cNvSpPr>
            <a:spLocks noChangeShapeType="1"/>
          </p:cNvSpPr>
          <p:nvPr/>
        </p:nvSpPr>
        <p:spPr bwMode="auto">
          <a:xfrm>
            <a:off x="990600" y="3517900"/>
            <a:ext cx="1524000" cy="57626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54275" name="Line 3"/>
          <p:cNvSpPr>
            <a:spLocks noChangeShapeType="1"/>
          </p:cNvSpPr>
          <p:nvPr/>
        </p:nvSpPr>
        <p:spPr bwMode="auto">
          <a:xfrm>
            <a:off x="838200" y="4127500"/>
            <a:ext cx="1676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54276" name="Line 4"/>
          <p:cNvSpPr>
            <a:spLocks noChangeShapeType="1"/>
          </p:cNvSpPr>
          <p:nvPr/>
        </p:nvSpPr>
        <p:spPr bwMode="auto">
          <a:xfrm rot="10800000" flipH="1">
            <a:off x="990600" y="4127500"/>
            <a:ext cx="1524000" cy="7493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54277" name="Oval 5"/>
          <p:cNvSpPr>
            <a:spLocks/>
          </p:cNvSpPr>
          <p:nvPr/>
        </p:nvSpPr>
        <p:spPr bwMode="auto">
          <a:xfrm>
            <a:off x="2286000" y="3898900"/>
            <a:ext cx="533400" cy="457200"/>
          </a:xfrm>
          <a:prstGeom prst="ellipse">
            <a:avLst/>
          </a:prstGeom>
          <a:solidFill>
            <a:schemeClr val="accent1"/>
          </a:solidFill>
          <a:ln w="9525">
            <a:solidFill>
              <a:schemeClr val="tx1"/>
            </a:solidFill>
            <a:round/>
            <a:headEnd/>
            <a:tailEnd/>
          </a:ln>
        </p:spPr>
        <p:txBody>
          <a:bodyPr lIns="0" tIns="0" rIns="0" bIns="0"/>
          <a:lstStyle/>
          <a:p>
            <a:endParaRPr lang="en-US"/>
          </a:p>
        </p:txBody>
      </p:sp>
      <p:sp>
        <p:nvSpPr>
          <p:cNvPr id="54278" name="Line 6"/>
          <p:cNvSpPr>
            <a:spLocks noChangeShapeType="1"/>
          </p:cNvSpPr>
          <p:nvPr/>
        </p:nvSpPr>
        <p:spPr bwMode="auto">
          <a:xfrm>
            <a:off x="5562600" y="3276600"/>
            <a:ext cx="1524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54279" name="Line 7"/>
          <p:cNvSpPr>
            <a:spLocks noChangeShapeType="1"/>
          </p:cNvSpPr>
          <p:nvPr/>
        </p:nvSpPr>
        <p:spPr bwMode="auto">
          <a:xfrm>
            <a:off x="5562600" y="3810000"/>
            <a:ext cx="1524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54280" name="Line 8"/>
          <p:cNvSpPr>
            <a:spLocks noChangeShapeType="1"/>
          </p:cNvSpPr>
          <p:nvPr/>
        </p:nvSpPr>
        <p:spPr bwMode="auto">
          <a:xfrm>
            <a:off x="5562600" y="4343400"/>
            <a:ext cx="1535113"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54281" name="Oval 9"/>
          <p:cNvSpPr>
            <a:spLocks/>
          </p:cNvSpPr>
          <p:nvPr/>
        </p:nvSpPr>
        <p:spPr bwMode="auto">
          <a:xfrm>
            <a:off x="7010400" y="3124200"/>
            <a:ext cx="304800" cy="304800"/>
          </a:xfrm>
          <a:prstGeom prst="ellipse">
            <a:avLst/>
          </a:prstGeom>
          <a:solidFill>
            <a:srgbClr val="0000FF"/>
          </a:solidFill>
          <a:ln w="9525">
            <a:solidFill>
              <a:schemeClr val="tx1"/>
            </a:solidFill>
            <a:round/>
            <a:headEnd/>
            <a:tailEnd/>
          </a:ln>
        </p:spPr>
        <p:txBody>
          <a:bodyPr lIns="0" tIns="0" rIns="0" bIns="0"/>
          <a:lstStyle/>
          <a:p>
            <a:endParaRPr lang="en-US"/>
          </a:p>
        </p:txBody>
      </p:sp>
      <p:sp>
        <p:nvSpPr>
          <p:cNvPr id="54282" name="Oval 10"/>
          <p:cNvSpPr>
            <a:spLocks/>
          </p:cNvSpPr>
          <p:nvPr/>
        </p:nvSpPr>
        <p:spPr bwMode="auto">
          <a:xfrm>
            <a:off x="7010400" y="3657600"/>
            <a:ext cx="304800" cy="304800"/>
          </a:xfrm>
          <a:prstGeom prst="ellipse">
            <a:avLst/>
          </a:prstGeom>
          <a:solidFill>
            <a:srgbClr val="0000FF"/>
          </a:solidFill>
          <a:ln w="9525">
            <a:solidFill>
              <a:schemeClr val="tx1"/>
            </a:solidFill>
            <a:round/>
            <a:headEnd/>
            <a:tailEnd/>
          </a:ln>
        </p:spPr>
        <p:txBody>
          <a:bodyPr lIns="0" tIns="0" rIns="0" bIns="0"/>
          <a:lstStyle/>
          <a:p>
            <a:endParaRPr lang="en-US"/>
          </a:p>
        </p:txBody>
      </p:sp>
      <p:sp>
        <p:nvSpPr>
          <p:cNvPr id="54283" name="Oval 11"/>
          <p:cNvSpPr>
            <a:spLocks/>
          </p:cNvSpPr>
          <p:nvPr/>
        </p:nvSpPr>
        <p:spPr bwMode="auto">
          <a:xfrm>
            <a:off x="7010400" y="4191000"/>
            <a:ext cx="304800" cy="304800"/>
          </a:xfrm>
          <a:prstGeom prst="ellipse">
            <a:avLst/>
          </a:prstGeom>
          <a:solidFill>
            <a:srgbClr val="0000FF"/>
          </a:solidFill>
          <a:ln w="9525">
            <a:solidFill>
              <a:schemeClr val="tx1"/>
            </a:solidFill>
            <a:round/>
            <a:headEnd/>
            <a:tailEnd/>
          </a:ln>
        </p:spPr>
        <p:txBody>
          <a:bodyPr lIns="0" tIns="0" rIns="0" bIns="0"/>
          <a:lstStyle/>
          <a:p>
            <a:endParaRPr lang="en-US"/>
          </a:p>
        </p:txBody>
      </p:sp>
      <p:sp>
        <p:nvSpPr>
          <p:cNvPr id="54284" name="Oval 12"/>
          <p:cNvSpPr>
            <a:spLocks/>
          </p:cNvSpPr>
          <p:nvPr/>
        </p:nvSpPr>
        <p:spPr bwMode="auto">
          <a:xfrm>
            <a:off x="7696200" y="4572000"/>
            <a:ext cx="533400" cy="457200"/>
          </a:xfrm>
          <a:prstGeom prst="ellipse">
            <a:avLst/>
          </a:prstGeom>
          <a:solidFill>
            <a:schemeClr val="accent1"/>
          </a:solidFill>
          <a:ln w="9525">
            <a:solidFill>
              <a:schemeClr val="tx1"/>
            </a:solidFill>
            <a:round/>
            <a:headEnd/>
            <a:tailEnd/>
          </a:ln>
        </p:spPr>
        <p:txBody>
          <a:bodyPr lIns="0" tIns="0" rIns="0" bIns="0"/>
          <a:lstStyle/>
          <a:p>
            <a:endParaRPr lang="en-US"/>
          </a:p>
        </p:txBody>
      </p:sp>
      <p:sp>
        <p:nvSpPr>
          <p:cNvPr id="54285" name="Oval 13"/>
          <p:cNvSpPr>
            <a:spLocks/>
          </p:cNvSpPr>
          <p:nvPr/>
        </p:nvSpPr>
        <p:spPr bwMode="auto">
          <a:xfrm>
            <a:off x="2209800" y="2438400"/>
            <a:ext cx="304800" cy="304800"/>
          </a:xfrm>
          <a:prstGeom prst="ellipse">
            <a:avLst/>
          </a:prstGeom>
          <a:solidFill>
            <a:srgbClr val="0000FF"/>
          </a:solidFill>
          <a:ln w="9525">
            <a:solidFill>
              <a:schemeClr val="tx1"/>
            </a:solidFill>
            <a:round/>
            <a:headEnd/>
            <a:tailEnd/>
          </a:ln>
        </p:spPr>
        <p:txBody>
          <a:bodyPr lIns="0" tIns="0" rIns="0" bIns="0"/>
          <a:lstStyle/>
          <a:p>
            <a:endParaRPr lang="en-US"/>
          </a:p>
        </p:txBody>
      </p:sp>
      <p:sp>
        <p:nvSpPr>
          <p:cNvPr id="54286" name="Oval 14"/>
          <p:cNvSpPr>
            <a:spLocks/>
          </p:cNvSpPr>
          <p:nvPr/>
        </p:nvSpPr>
        <p:spPr bwMode="auto">
          <a:xfrm>
            <a:off x="2667000" y="2438400"/>
            <a:ext cx="304800" cy="304800"/>
          </a:xfrm>
          <a:prstGeom prst="ellipse">
            <a:avLst/>
          </a:prstGeom>
          <a:solidFill>
            <a:srgbClr val="0000FF"/>
          </a:solidFill>
          <a:ln w="9525">
            <a:solidFill>
              <a:schemeClr val="tx1"/>
            </a:solidFill>
            <a:round/>
            <a:headEnd/>
            <a:tailEnd/>
          </a:ln>
        </p:spPr>
        <p:txBody>
          <a:bodyPr lIns="0" tIns="0" rIns="0" bIns="0"/>
          <a:lstStyle/>
          <a:p>
            <a:endParaRPr lang="en-US"/>
          </a:p>
        </p:txBody>
      </p:sp>
      <p:sp>
        <p:nvSpPr>
          <p:cNvPr id="54287" name="Oval 15"/>
          <p:cNvSpPr>
            <a:spLocks/>
          </p:cNvSpPr>
          <p:nvPr/>
        </p:nvSpPr>
        <p:spPr bwMode="auto">
          <a:xfrm>
            <a:off x="3124200" y="2438400"/>
            <a:ext cx="304800" cy="304800"/>
          </a:xfrm>
          <a:prstGeom prst="ellipse">
            <a:avLst/>
          </a:prstGeom>
          <a:solidFill>
            <a:srgbClr val="0000FF"/>
          </a:solidFill>
          <a:ln w="9525">
            <a:solidFill>
              <a:schemeClr val="tx1"/>
            </a:solidFill>
            <a:round/>
            <a:headEnd/>
            <a:tailEnd/>
          </a:ln>
        </p:spPr>
        <p:txBody>
          <a:bodyPr lIns="0" tIns="0" rIns="0" bIns="0"/>
          <a:lstStyle/>
          <a:p>
            <a:endParaRPr lang="en-US"/>
          </a:p>
        </p:txBody>
      </p:sp>
      <p:sp>
        <p:nvSpPr>
          <p:cNvPr id="54288" name="Freeform 16"/>
          <p:cNvSpPr>
            <a:spLocks/>
          </p:cNvSpPr>
          <p:nvPr/>
        </p:nvSpPr>
        <p:spPr bwMode="auto">
          <a:xfrm rot="5400000">
            <a:off x="7467600" y="3619500"/>
            <a:ext cx="762000" cy="685800"/>
          </a:xfrm>
          <a:custGeom>
            <a:avLst/>
            <a:gdLst>
              <a:gd name="T0" fmla="*/ 762000 w 21600"/>
              <a:gd name="T1" fmla="*/ 193008 h 21600"/>
              <a:gd name="T2" fmla="*/ 533612 w 21600"/>
              <a:gd name="T3" fmla="*/ 0 h 21600"/>
              <a:gd name="T4" fmla="*/ 533612 w 21600"/>
              <a:gd name="T5" fmla="*/ 92456 h 21600"/>
              <a:gd name="T6" fmla="*/ 438397 w 21600"/>
              <a:gd name="T7" fmla="*/ 92456 h 21600"/>
              <a:gd name="T8" fmla="*/ 0 w 21600"/>
              <a:gd name="T9" fmla="*/ 386017 h 21600"/>
              <a:gd name="T10" fmla="*/ 0 w 21600"/>
              <a:gd name="T11" fmla="*/ 685800 h 21600"/>
              <a:gd name="T12" fmla="*/ 228388 w 21600"/>
              <a:gd name="T13" fmla="*/ 685800 h 21600"/>
              <a:gd name="T14" fmla="*/ 228388 w 21600"/>
              <a:gd name="T15" fmla="*/ 386017 h 21600"/>
              <a:gd name="T16" fmla="*/ 438397 w 21600"/>
              <a:gd name="T17" fmla="*/ 293561 h 21600"/>
              <a:gd name="T18" fmla="*/ 533612 w 21600"/>
              <a:gd name="T19" fmla="*/ 293561 h 21600"/>
              <a:gd name="T20" fmla="*/ 533612 w 21600"/>
              <a:gd name="T21" fmla="*/ 386017 h 21600"/>
              <a:gd name="T22" fmla="*/ 762000 w 21600"/>
              <a:gd name="T23" fmla="*/ 193008 h 21600"/>
              <a:gd name="T24" fmla="*/ 762000 w 21600"/>
              <a:gd name="T25" fmla="*/ 193008 h 216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moveTo>
                  <a:pt x="21600" y="6079"/>
                </a:moveTo>
              </a:path>
            </a:pathLst>
          </a:custGeom>
          <a:solidFill>
            <a:srgbClr val="008000"/>
          </a:solidFill>
          <a:ln w="9525" cap="flat">
            <a:solidFill>
              <a:srgbClr val="E5D093"/>
            </a:solidFill>
            <a:prstDash val="solid"/>
            <a:miter lim="800000"/>
            <a:headEnd type="none" w="med" len="med"/>
            <a:tailEnd type="none" w="med" len="med"/>
          </a:ln>
        </p:spPr>
        <p:txBody>
          <a:bodyPr lIns="0" tIns="0" rIns="0" bIns="0"/>
          <a:lstStyle/>
          <a:p>
            <a:endParaRPr lang="en-US"/>
          </a:p>
        </p:txBody>
      </p:sp>
      <p:sp>
        <p:nvSpPr>
          <p:cNvPr id="54289" name="Line 17"/>
          <p:cNvSpPr>
            <a:spLocks noChangeShapeType="1"/>
          </p:cNvSpPr>
          <p:nvPr/>
        </p:nvSpPr>
        <p:spPr bwMode="auto">
          <a:xfrm>
            <a:off x="1555750" y="4689475"/>
            <a:ext cx="958850" cy="982663"/>
          </a:xfrm>
          <a:prstGeom prst="line">
            <a:avLst/>
          </a:prstGeom>
          <a:noFill/>
          <a:ln w="34925">
            <a:solidFill>
              <a:schemeClr val="tx1"/>
            </a:solidFill>
            <a:round/>
            <a:headEnd type="triangle" w="med" len="me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54290" name="Rectangle 18"/>
          <p:cNvSpPr>
            <a:spLocks/>
          </p:cNvSpPr>
          <p:nvPr/>
        </p:nvSpPr>
        <p:spPr bwMode="auto">
          <a:xfrm>
            <a:off x="1651000" y="5664200"/>
            <a:ext cx="2476500"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txBody>
          <a:bodyPr lIns="38100" tIns="38100" rIns="38100" bIns="38100"/>
          <a:lstStyle/>
          <a:p>
            <a:pPr algn="l">
              <a:spcBef>
                <a:spcPts val="1438"/>
              </a:spcBef>
            </a:pPr>
            <a:r>
              <a:rPr lang="en-US" sz="2400">
                <a:solidFill>
                  <a:schemeClr val="tx1"/>
                </a:solidFill>
                <a:latin typeface="Times" charset="0"/>
                <a:ea typeface="ＭＳ Ｐゴシック" charset="0"/>
                <a:sym typeface="Times" charset="0"/>
              </a:rPr>
              <a:t>Fatty Acid Chain</a:t>
            </a:r>
          </a:p>
        </p:txBody>
      </p:sp>
      <p:sp>
        <p:nvSpPr>
          <p:cNvPr id="54291" name="Rectangle 19"/>
          <p:cNvSpPr>
            <a:spLocks/>
          </p:cNvSpPr>
          <p:nvPr/>
        </p:nvSpPr>
        <p:spPr bwMode="auto">
          <a:xfrm>
            <a:off x="7340600" y="5537200"/>
            <a:ext cx="1384300"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txBody>
          <a:bodyPr lIns="38100" tIns="38100" rIns="38100" bIns="38100"/>
          <a:lstStyle/>
          <a:p>
            <a:pPr algn="l">
              <a:spcBef>
                <a:spcPts val="1438"/>
              </a:spcBef>
            </a:pPr>
            <a:r>
              <a:rPr lang="en-US" sz="2400">
                <a:solidFill>
                  <a:schemeClr val="tx1"/>
                </a:solidFill>
                <a:latin typeface="Times" charset="0"/>
                <a:ea typeface="ＭＳ Ｐゴシック" charset="0"/>
                <a:sym typeface="Times" charset="0"/>
              </a:rPr>
              <a:t>Glycerol</a:t>
            </a:r>
          </a:p>
        </p:txBody>
      </p:sp>
      <p:sp>
        <p:nvSpPr>
          <p:cNvPr id="54292" name="Rectangle 20"/>
          <p:cNvSpPr>
            <a:spLocks/>
          </p:cNvSpPr>
          <p:nvPr/>
        </p:nvSpPr>
        <p:spPr bwMode="auto">
          <a:xfrm>
            <a:off x="228600" y="2349500"/>
            <a:ext cx="1371600"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txBody>
          <a:bodyPr lIns="38100" tIns="38100" rIns="38100" bIns="38100"/>
          <a:lstStyle/>
          <a:p>
            <a:pPr algn="l">
              <a:spcBef>
                <a:spcPts val="1438"/>
              </a:spcBef>
            </a:pPr>
            <a:r>
              <a:rPr lang="en-US" sz="2400">
                <a:solidFill>
                  <a:schemeClr val="tx1"/>
                </a:solidFill>
                <a:latin typeface="Times" charset="0"/>
                <a:ea typeface="ＭＳ Ｐゴシック" charset="0"/>
                <a:sym typeface="Times" charset="0"/>
              </a:rPr>
              <a:t>Methanol </a:t>
            </a:r>
          </a:p>
        </p:txBody>
      </p:sp>
      <p:sp>
        <p:nvSpPr>
          <p:cNvPr id="54293" name="Line 21"/>
          <p:cNvSpPr>
            <a:spLocks noChangeShapeType="1"/>
          </p:cNvSpPr>
          <p:nvPr/>
        </p:nvSpPr>
        <p:spPr bwMode="auto">
          <a:xfrm rot="10800000" flipH="1">
            <a:off x="6553200" y="2667000"/>
            <a:ext cx="1066800" cy="38100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54294" name="Rectangle 22"/>
          <p:cNvSpPr>
            <a:spLocks/>
          </p:cNvSpPr>
          <p:nvPr/>
        </p:nvSpPr>
        <p:spPr bwMode="auto">
          <a:xfrm>
            <a:off x="7620000" y="2362200"/>
            <a:ext cx="1384300"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txBody>
          <a:bodyPr lIns="38100" tIns="38100" rIns="38100" bIns="38100"/>
          <a:lstStyle/>
          <a:p>
            <a:pPr algn="l">
              <a:spcBef>
                <a:spcPts val="1438"/>
              </a:spcBef>
            </a:pPr>
            <a:r>
              <a:rPr lang="en-US" sz="2400">
                <a:solidFill>
                  <a:schemeClr val="tx1"/>
                </a:solidFill>
                <a:latin typeface="Times" charset="0"/>
                <a:ea typeface="ＭＳ Ｐゴシック" charset="0"/>
                <a:sym typeface="Times" charset="0"/>
              </a:rPr>
              <a:t>Biodiesel</a:t>
            </a:r>
          </a:p>
        </p:txBody>
      </p:sp>
      <p:sp>
        <p:nvSpPr>
          <p:cNvPr id="54295" name="Rectangle 23"/>
          <p:cNvSpPr>
            <a:spLocks/>
          </p:cNvSpPr>
          <p:nvPr/>
        </p:nvSpPr>
        <p:spPr bwMode="auto">
          <a:xfrm>
            <a:off x="1447800" y="3048000"/>
            <a:ext cx="1993900"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txBody>
          <a:bodyPr lIns="38100" tIns="38100" rIns="38100" bIns="38100"/>
          <a:lstStyle/>
          <a:p>
            <a:pPr algn="l">
              <a:spcBef>
                <a:spcPts val="1438"/>
              </a:spcBef>
            </a:pPr>
            <a:r>
              <a:rPr lang="en-US" sz="2400">
                <a:solidFill>
                  <a:schemeClr val="tx1"/>
                </a:solidFill>
                <a:latin typeface="Times" charset="0"/>
                <a:ea typeface="ＭＳ Ｐゴシック" charset="0"/>
                <a:sym typeface="Times" charset="0"/>
              </a:rPr>
              <a:t>Triglyceride</a:t>
            </a:r>
          </a:p>
        </p:txBody>
      </p:sp>
      <p:sp>
        <p:nvSpPr>
          <p:cNvPr id="54296" name="AutoShape 24"/>
          <p:cNvSpPr>
            <a:spLocks/>
          </p:cNvSpPr>
          <p:nvPr/>
        </p:nvSpPr>
        <p:spPr bwMode="auto">
          <a:xfrm>
            <a:off x="3975100" y="3683000"/>
            <a:ext cx="976313" cy="485775"/>
          </a:xfrm>
          <a:prstGeom prst="rightArrow">
            <a:avLst>
              <a:gd name="adj1" fmla="val 50000"/>
              <a:gd name="adj2" fmla="val 50245"/>
            </a:avLst>
          </a:prstGeom>
          <a:solidFill>
            <a:srgbClr val="FFFFCC"/>
          </a:solidFill>
          <a:ln w="9525">
            <a:solidFill>
              <a:schemeClr val="tx1"/>
            </a:solidFill>
            <a:miter lim="800000"/>
            <a:headEnd/>
            <a:tailEnd/>
          </a:ln>
        </p:spPr>
        <p:txBody>
          <a:bodyPr lIns="0" tIns="0" rIns="0" bIns="0"/>
          <a:lstStyle/>
          <a:p>
            <a:endParaRPr lang="en-US"/>
          </a:p>
        </p:txBody>
      </p:sp>
      <p:sp>
        <p:nvSpPr>
          <p:cNvPr id="54297" name="Line 25"/>
          <p:cNvSpPr>
            <a:spLocks noChangeShapeType="1"/>
          </p:cNvSpPr>
          <p:nvPr/>
        </p:nvSpPr>
        <p:spPr bwMode="auto">
          <a:xfrm rot="10800000">
            <a:off x="8001000" y="5130800"/>
            <a:ext cx="25400" cy="406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0" tIns="0" rIns="0" bIns="0"/>
          <a:lstStyle/>
          <a:p>
            <a:endParaRPr lang="en-US"/>
          </a:p>
        </p:txBody>
      </p:sp>
      <p:sp>
        <p:nvSpPr>
          <p:cNvPr id="54298" name="Line 26"/>
          <p:cNvSpPr>
            <a:spLocks noChangeShapeType="1"/>
          </p:cNvSpPr>
          <p:nvPr/>
        </p:nvSpPr>
        <p:spPr bwMode="auto">
          <a:xfrm>
            <a:off x="1587500" y="2578100"/>
            <a:ext cx="4826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0" tIns="0" rIns="0" bIns="0"/>
          <a:lstStyle/>
          <a:p>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6"/>
          <p:cNvSpPr>
            <a:spLocks noChangeArrowheads="1"/>
          </p:cNvSpPr>
          <p:nvPr/>
        </p:nvSpPr>
        <p:spPr bwMode="auto">
          <a:xfrm>
            <a:off x="304800" y="1062567"/>
            <a:ext cx="8586788" cy="542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291" tIns="32146" rIns="64291" bIns="32146">
            <a:spAutoFit/>
          </a:bodyPr>
          <a:lstStyle/>
          <a:p>
            <a:pPr defTabSz="320675" fontAlgn="base">
              <a:spcBef>
                <a:spcPct val="0"/>
              </a:spcBef>
              <a:spcAft>
                <a:spcPct val="0"/>
              </a:spcAft>
            </a:pPr>
            <a:r>
              <a:rPr lang="en-US" sz="2800" b="1" u="sng" dirty="0">
                <a:solidFill>
                  <a:srgbClr val="335B74"/>
                </a:solidFill>
                <a:latin typeface="Calibri" charset="0"/>
                <a:ea typeface="ヒラギノ角ゴ ProN W3" charset="0"/>
                <a:cs typeface="ヒラギノ角ゴ ProN W3" charset="0"/>
                <a:sym typeface="Gill Sans" charset="0"/>
              </a:rPr>
              <a:t>Biodiesel, n.</a:t>
            </a:r>
            <a:r>
              <a:rPr lang="en-US" sz="2800" b="1" dirty="0">
                <a:solidFill>
                  <a:srgbClr val="335B74"/>
                </a:solidFill>
                <a:latin typeface="Calibri" charset="0"/>
                <a:ea typeface="ヒラギノ角ゴ ProN W3" charset="0"/>
                <a:cs typeface="ヒラギノ角ゴ ProN W3" charset="0"/>
                <a:sym typeface="Gill Sans" charset="0"/>
              </a:rPr>
              <a:t> </a:t>
            </a:r>
            <a:r>
              <a:rPr lang="en-US" sz="2800" dirty="0">
                <a:solidFill>
                  <a:srgbClr val="335B74"/>
                </a:solidFill>
                <a:latin typeface="Calibri" charset="0"/>
                <a:ea typeface="ヒラギノ角ゴ ProN W3" charset="0"/>
                <a:cs typeface="ヒラギノ角ゴ ProN W3" charset="0"/>
                <a:sym typeface="Gill Sans" charset="0"/>
              </a:rPr>
              <a:t>-- </a:t>
            </a:r>
            <a:r>
              <a:rPr lang="en-US" sz="2800" i="1" dirty="0">
                <a:solidFill>
                  <a:srgbClr val="335B74"/>
                </a:solidFill>
                <a:latin typeface="Calibri" charset="0"/>
                <a:ea typeface="ヒラギノ角ゴ ProN W3" charset="0"/>
                <a:cs typeface="ヒラギノ角ゴ ProN W3" charset="0"/>
                <a:sym typeface="Gill Sans" charset="0"/>
              </a:rPr>
              <a:t>a fuel comprised of mono-alkyl esters of long chain fatty acids derived from vegetable oils or animal fats, designated B100, and meeting the requirements of </a:t>
            </a:r>
            <a:r>
              <a:rPr lang="en-US" sz="2800" i="1" u="sng" dirty="0">
                <a:solidFill>
                  <a:srgbClr val="335B74"/>
                </a:solidFill>
                <a:latin typeface="Calibri" charset="0"/>
                <a:ea typeface="ヒラギノ角ゴ ProN W3" charset="0"/>
                <a:cs typeface="ヒラギノ角ゴ ProN W3" charset="0"/>
                <a:sym typeface="Gill Sans" charset="0"/>
              </a:rPr>
              <a:t>ASTM D 6751</a:t>
            </a:r>
            <a:r>
              <a:rPr lang="en-US" sz="2800" i="1" dirty="0" smtClean="0">
                <a:solidFill>
                  <a:srgbClr val="335B74"/>
                </a:solidFill>
                <a:latin typeface="Calibri" charset="0"/>
                <a:ea typeface="ヒラギノ角ゴ ProN W3" charset="0"/>
                <a:cs typeface="ヒラギノ角ゴ ProN W3" charset="0"/>
                <a:sym typeface="Gill Sans" charset="0"/>
              </a:rPr>
              <a:t>.</a:t>
            </a:r>
          </a:p>
          <a:p>
            <a:pPr defTabSz="320675" fontAlgn="base">
              <a:spcBef>
                <a:spcPct val="0"/>
              </a:spcBef>
              <a:spcAft>
                <a:spcPct val="0"/>
              </a:spcAft>
            </a:pPr>
            <a:endParaRPr lang="en-US" sz="2800" i="1" dirty="0">
              <a:solidFill>
                <a:srgbClr val="335B74"/>
              </a:solidFill>
              <a:latin typeface="Calibri" charset="0"/>
              <a:ea typeface="ヒラギノ角ゴ ProN W3" charset="0"/>
              <a:cs typeface="ヒラギノ角ゴ ProN W3" charset="0"/>
              <a:sym typeface="Gill Sans" charset="0"/>
            </a:endParaRPr>
          </a:p>
          <a:p>
            <a:pPr defTabSz="914400">
              <a:lnSpc>
                <a:spcPct val="90000"/>
              </a:lnSpc>
            </a:pPr>
            <a:r>
              <a:rPr lang="en-US" sz="2800" u="sng" dirty="0" smtClean="0">
                <a:solidFill>
                  <a:srgbClr val="335B74"/>
                </a:solidFill>
                <a:latin typeface="Calibri" charset="0"/>
                <a:ea typeface="ＭＳ Ｐゴシック" charset="0"/>
              </a:rPr>
              <a:t>Biodiesel Blend</a:t>
            </a:r>
            <a:r>
              <a:rPr lang="en-US" sz="2800" dirty="0" smtClean="0">
                <a:solidFill>
                  <a:srgbClr val="335B74"/>
                </a:solidFill>
                <a:latin typeface="Calibri" charset="0"/>
                <a:ea typeface="ＭＳ Ｐゴシック" charset="0"/>
              </a:rPr>
              <a:t>, n. -- a blend of biodiesel fuel with petroleum-based diesel fuel designated BXX, where XX is the volume percent of biodiesel.</a:t>
            </a:r>
          </a:p>
          <a:p>
            <a:pPr defTabSz="914400">
              <a:lnSpc>
                <a:spcPct val="90000"/>
              </a:lnSpc>
            </a:pPr>
            <a:endParaRPr lang="en-US" sz="2800" dirty="0">
              <a:solidFill>
                <a:srgbClr val="335B74"/>
              </a:solidFill>
              <a:latin typeface="Calibri" charset="0"/>
              <a:ea typeface="ＭＳ Ｐゴシック" charset="0"/>
            </a:endParaRPr>
          </a:p>
          <a:p>
            <a:pPr defTabSz="914400">
              <a:lnSpc>
                <a:spcPct val="90000"/>
              </a:lnSpc>
            </a:pPr>
            <a:r>
              <a:rPr lang="en-US" sz="2800" dirty="0" smtClean="0">
                <a:solidFill>
                  <a:srgbClr val="335B74"/>
                </a:solidFill>
                <a:latin typeface="Calibri" charset="0"/>
                <a:ea typeface="ＭＳ Ｐゴシック" charset="0"/>
              </a:rPr>
              <a:t>This tight definition was needed in order to secure vehicle, engine and fuel injection equipment company support for biodiesel, as well as to secure ASTM specs</a:t>
            </a:r>
          </a:p>
          <a:p>
            <a:pPr defTabSz="320675" fontAlgn="base">
              <a:spcBef>
                <a:spcPct val="0"/>
              </a:spcBef>
              <a:spcAft>
                <a:spcPct val="0"/>
              </a:spcAft>
            </a:pPr>
            <a:endParaRPr lang="en-US" sz="3200" i="1" dirty="0">
              <a:solidFill>
                <a:srgbClr val="000099"/>
              </a:solidFill>
              <a:latin typeface="Calibri" charset="0"/>
              <a:ea typeface="ヒラギノ角ゴ ProN W3" charset="0"/>
              <a:cs typeface="ヒラギノ角ゴ ProN W3" charset="0"/>
              <a:sym typeface="Gill Sans" charset="0"/>
            </a:endParaRPr>
          </a:p>
        </p:txBody>
      </p:sp>
    </p:spTree>
  </p:cSld>
  <p:clrMapOvr>
    <a:masterClrMapping/>
  </p:clrMapOvr>
  <p:transition spd="med"/>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idx="4294967295"/>
          </p:nvPr>
        </p:nvSpPr>
        <p:spPr>
          <a:xfrm>
            <a:off x="3039375" y="314072"/>
            <a:ext cx="5825225" cy="339072"/>
          </a:xfrm>
        </p:spPr>
        <p:txBody>
          <a:bodyPr>
            <a:normAutofit fontScale="90000"/>
          </a:bodyPr>
          <a:lstStyle/>
          <a:p>
            <a:pPr eaLnBrk="1" fontAlgn="auto" hangingPunct="1">
              <a:spcAft>
                <a:spcPts val="0"/>
              </a:spcAft>
              <a:defRPr/>
            </a:pPr>
            <a:r>
              <a:rPr lang="en-US" sz="4000" u="sng" dirty="0" smtClean="0">
                <a:solidFill>
                  <a:srgbClr val="335B74"/>
                </a:solidFill>
                <a:ea typeface="ＭＳ Ｐゴシック" pitchFamily="34" charset="-128"/>
                <a:cs typeface="+mj-cs"/>
              </a:rPr>
              <a:t>ASTM Role in the U.S.</a:t>
            </a:r>
          </a:p>
        </p:txBody>
      </p:sp>
      <p:sp>
        <p:nvSpPr>
          <p:cNvPr id="16387" name="Rectangle 3"/>
          <p:cNvSpPr>
            <a:spLocks noGrp="1" noChangeArrowheads="1"/>
          </p:cNvSpPr>
          <p:nvPr>
            <p:ph type="body" idx="4294967295"/>
          </p:nvPr>
        </p:nvSpPr>
        <p:spPr>
          <a:xfrm>
            <a:off x="146050" y="1078173"/>
            <a:ext cx="6491290" cy="4681278"/>
          </a:xfrm>
        </p:spPr>
        <p:txBody>
          <a:bodyPr rtlCol="0">
            <a:normAutofit lnSpcReduction="10000"/>
          </a:bodyPr>
          <a:lstStyle/>
          <a:p>
            <a:pPr marL="68580" indent="-68580" eaLnBrk="1" fontAlgn="auto" hangingPunct="1">
              <a:buFont typeface="Wingdings" pitchFamily="2" charset="2"/>
              <a:buChar char="§"/>
              <a:defRPr/>
            </a:pPr>
            <a:r>
              <a:rPr lang="en-US" sz="2300" dirty="0" smtClean="0">
                <a:solidFill>
                  <a:schemeClr val="tx2"/>
                </a:solidFill>
                <a:ea typeface="ＭＳ Ｐゴシック" pitchFamily="34" charset="-128"/>
                <a:cs typeface="+mn-cs"/>
              </a:rPr>
              <a:t>ASTM standards meet the needs of Government  </a:t>
            </a:r>
          </a:p>
          <a:p>
            <a:pPr marL="288036" lvl="1" indent="-137160" eaLnBrk="1" fontAlgn="auto" hangingPunct="1">
              <a:spcBef>
                <a:spcPct val="30000"/>
              </a:spcBef>
              <a:buFont typeface="Calibri" pitchFamily="34" charset="0"/>
              <a:buChar char="◦"/>
              <a:defRPr/>
            </a:pPr>
            <a:r>
              <a:rPr lang="en-US" sz="2300" dirty="0" smtClean="0">
                <a:solidFill>
                  <a:schemeClr val="tx2"/>
                </a:solidFill>
                <a:ea typeface="ＭＳ Ｐゴシック" pitchFamily="34" charset="-128"/>
              </a:rPr>
              <a:t>Over 3,300 ASTM standards are cited in the U.S. Code of Federal Regulations (</a:t>
            </a:r>
            <a:r>
              <a:rPr lang="en-US" sz="2300" u="sng" dirty="0" smtClean="0">
                <a:solidFill>
                  <a:schemeClr val="tx2"/>
                </a:solidFill>
                <a:ea typeface="ＭＳ Ｐゴシック" pitchFamily="34" charset="-128"/>
              </a:rPr>
              <a:t>number one cited Standards Development Organization</a:t>
            </a:r>
            <a:r>
              <a:rPr lang="en-US" sz="2300" dirty="0" smtClean="0">
                <a:solidFill>
                  <a:schemeClr val="tx2"/>
                </a:solidFill>
                <a:ea typeface="ＭＳ Ｐゴシック" pitchFamily="34" charset="-128"/>
              </a:rPr>
              <a:t>)  </a:t>
            </a:r>
          </a:p>
          <a:p>
            <a:pPr marL="68580" indent="-68580" eaLnBrk="1" fontAlgn="auto" hangingPunct="1">
              <a:buFont typeface="Wingdings" pitchFamily="2" charset="2"/>
              <a:buChar char="§"/>
              <a:defRPr/>
            </a:pPr>
            <a:r>
              <a:rPr lang="en-US" sz="2300" dirty="0" smtClean="0">
                <a:solidFill>
                  <a:schemeClr val="tx2"/>
                </a:solidFill>
                <a:ea typeface="ＭＳ Ｐゴシック" pitchFamily="34" charset="-128"/>
                <a:cs typeface="+mn-cs"/>
              </a:rPr>
              <a:t>ASTM standards are specified in a variety of state and federal laws, tax regulations, product listings (tanks, pumps, dispensers, etc.), safety and OSHA regulations, EPA regulations, insurance listings, and other approvals</a:t>
            </a:r>
          </a:p>
          <a:p>
            <a:pPr marL="68580" indent="-68580" eaLnBrk="1" fontAlgn="auto" hangingPunct="1">
              <a:buFont typeface="Wingdings" pitchFamily="2" charset="2"/>
              <a:buChar char="§"/>
              <a:defRPr/>
            </a:pPr>
            <a:r>
              <a:rPr lang="en-US" sz="2400" dirty="0" smtClean="0">
                <a:solidFill>
                  <a:schemeClr val="tx1">
                    <a:lumMod val="75000"/>
                    <a:lumOff val="25000"/>
                  </a:schemeClr>
                </a:solidFill>
                <a:ea typeface="ＭＳ Ｐゴシック" pitchFamily="34" charset="-128"/>
                <a:cs typeface="+mn-cs"/>
              </a:rPr>
              <a:t>ASTM has a rigorous consensus balloting system where one negative vote can fail a standard</a:t>
            </a:r>
          </a:p>
          <a:p>
            <a:pPr marL="287655" lvl="1" indent="-68580" eaLnBrk="1" fontAlgn="auto" hangingPunct="1">
              <a:buFont typeface="Wingdings" pitchFamily="2" charset="2"/>
              <a:buChar char="§"/>
              <a:defRPr/>
            </a:pPr>
            <a:r>
              <a:rPr lang="en-US" sz="2300" dirty="0" smtClean="0">
                <a:solidFill>
                  <a:schemeClr val="tx1">
                    <a:lumMod val="75000"/>
                    <a:lumOff val="25000"/>
                  </a:schemeClr>
                </a:solidFill>
                <a:ea typeface="ＭＳ Ｐゴシック" pitchFamily="34" charset="-128"/>
              </a:rPr>
              <a:t>Top folks from petroleum and engine companies all vote on the ASTM</a:t>
            </a:r>
            <a:r>
              <a:rPr lang="en-US" sz="2300" dirty="0">
                <a:solidFill>
                  <a:schemeClr val="tx1">
                    <a:lumMod val="75000"/>
                    <a:lumOff val="25000"/>
                  </a:schemeClr>
                </a:solidFill>
                <a:ea typeface="ＭＳ Ｐゴシック" pitchFamily="34" charset="-128"/>
              </a:rPr>
              <a:t> </a:t>
            </a:r>
            <a:r>
              <a:rPr lang="en-US" sz="2300" dirty="0" smtClean="0">
                <a:solidFill>
                  <a:schemeClr val="tx1">
                    <a:lumMod val="75000"/>
                    <a:lumOff val="25000"/>
                  </a:schemeClr>
                </a:solidFill>
                <a:ea typeface="ＭＳ Ｐゴシック" pitchFamily="34" charset="-128"/>
              </a:rPr>
              <a:t>standards</a:t>
            </a:r>
          </a:p>
          <a:p>
            <a:pPr marL="287655" lvl="1" indent="-68580" eaLnBrk="1" fontAlgn="auto" hangingPunct="1">
              <a:buFont typeface="Wingdings" pitchFamily="2" charset="2"/>
              <a:buChar char="§"/>
              <a:defRPr/>
            </a:pPr>
            <a:r>
              <a:rPr lang="en-US" sz="2300" dirty="0" smtClean="0">
                <a:solidFill>
                  <a:schemeClr val="tx1">
                    <a:lumMod val="75000"/>
                    <a:lumOff val="25000"/>
                  </a:schemeClr>
                </a:solidFill>
                <a:ea typeface="ＭＳ Ｐゴシック" pitchFamily="34" charset="-128"/>
                <a:cs typeface="+mn-cs"/>
              </a:rPr>
              <a:t>It is the most rigorous fuel standard in the world</a:t>
            </a:r>
          </a:p>
          <a:p>
            <a:pPr marL="68580" indent="-68580" eaLnBrk="1" fontAlgn="auto" hangingPunct="1">
              <a:buFont typeface="Wingdings" pitchFamily="2" charset="2"/>
              <a:buChar char="§"/>
              <a:defRPr/>
            </a:pPr>
            <a:endParaRPr lang="en-US" sz="1200" dirty="0" smtClean="0">
              <a:solidFill>
                <a:schemeClr val="tx1">
                  <a:lumMod val="75000"/>
                  <a:lumOff val="25000"/>
                </a:schemeClr>
              </a:solidFill>
              <a:ea typeface="ＭＳ Ｐゴシック" pitchFamily="34" charset="-128"/>
              <a:cs typeface="+mn-cs"/>
            </a:endParaRPr>
          </a:p>
        </p:txBody>
      </p:sp>
      <p:pic>
        <p:nvPicPr>
          <p:cNvPr id="3174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37340" y="3361269"/>
            <a:ext cx="2227260" cy="2256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8" name="Text Box 5"/>
          <p:cNvSpPr txBox="1">
            <a:spLocks noChangeArrowheads="1"/>
          </p:cNvSpPr>
          <p:nvPr/>
        </p:nvSpPr>
        <p:spPr bwMode="auto">
          <a:xfrm>
            <a:off x="571500" y="5729819"/>
            <a:ext cx="82931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eaLnBrk="1" fontAlgn="base" hangingPunct="1">
              <a:spcBef>
                <a:spcPct val="50000"/>
              </a:spcBef>
              <a:spcAft>
                <a:spcPct val="0"/>
              </a:spcAft>
            </a:pPr>
            <a:r>
              <a:rPr lang="en-US" sz="2200" i="1">
                <a:solidFill>
                  <a:srgbClr val="FF0000"/>
                </a:solidFill>
              </a:rPr>
              <a:t>The United States will continue to use ASTM standards for fuels</a:t>
            </a:r>
            <a:endParaRPr lang="en-US" sz="2200" i="1">
              <a:solidFill>
                <a:prstClr val="black"/>
              </a:solidFill>
            </a:endParaRPr>
          </a:p>
        </p:txBody>
      </p:sp>
      <p:pic>
        <p:nvPicPr>
          <p:cNvPr id="31749" name="Picture 4" descr="Go to Search Home">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73874" y="830538"/>
            <a:ext cx="2120001" cy="2270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1325475"/>
      </p:ext>
    </p:extLst>
  </p:cSld>
  <p:clrMapOvr>
    <a:masterClrMapping/>
  </p:clrMapOvr>
  <p:transition spd="med"/>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4"/>
          <p:cNvSpPr>
            <a:spLocks noGrp="1"/>
          </p:cNvSpPr>
          <p:nvPr>
            <p:ph type="title" idx="4294967295"/>
          </p:nvPr>
        </p:nvSpPr>
        <p:spPr>
          <a:xfrm>
            <a:off x="379416" y="971552"/>
            <a:ext cx="6935787" cy="819149"/>
          </a:xfrm>
        </p:spPr>
        <p:txBody>
          <a:bodyPr>
            <a:normAutofit fontScale="90000"/>
          </a:bodyPr>
          <a:lstStyle/>
          <a:p>
            <a:pPr eaLnBrk="1" fontAlgn="auto" hangingPunct="1">
              <a:spcAft>
                <a:spcPts val="0"/>
              </a:spcAft>
              <a:defRPr/>
            </a:pPr>
            <a:r>
              <a:rPr lang="en-US" u="sng" dirty="0" smtClean="0">
                <a:solidFill>
                  <a:srgbClr val="335B74"/>
                </a:solidFill>
                <a:ea typeface="ＭＳ Ｐゴシック" pitchFamily="34" charset="-128"/>
                <a:cs typeface="+mj-cs"/>
              </a:rPr>
              <a:t>ASTM Specifications &amp; Technical Credibility</a:t>
            </a:r>
          </a:p>
        </p:txBody>
      </p:sp>
      <p:sp>
        <p:nvSpPr>
          <p:cNvPr id="17411" name="Content Placeholder 5"/>
          <p:cNvSpPr>
            <a:spLocks noGrp="1"/>
          </p:cNvSpPr>
          <p:nvPr>
            <p:ph idx="4294967295"/>
          </p:nvPr>
        </p:nvSpPr>
        <p:spPr>
          <a:xfrm>
            <a:off x="665163" y="1763184"/>
            <a:ext cx="8229600" cy="4766733"/>
          </a:xfrm>
        </p:spPr>
        <p:txBody>
          <a:bodyPr rtlCol="0">
            <a:normAutofit/>
          </a:bodyPr>
          <a:lstStyle/>
          <a:p>
            <a:pPr marL="68580" indent="-68580" eaLnBrk="1" fontAlgn="auto" hangingPunct="1">
              <a:buFont typeface="Wingdings" pitchFamily="2" charset="2"/>
              <a:buChar char="§"/>
              <a:defRPr/>
            </a:pPr>
            <a:r>
              <a:rPr lang="en-US" sz="2400" dirty="0" smtClean="0">
                <a:solidFill>
                  <a:srgbClr val="335B74"/>
                </a:solidFill>
                <a:ea typeface="ＭＳ Ｐゴシック" pitchFamily="34" charset="-128"/>
                <a:cs typeface="+mn-cs"/>
              </a:rPr>
              <a:t>Biodiesel production is guided by stringent ASTM fuel specifications, developed through years of testing.</a:t>
            </a:r>
          </a:p>
          <a:p>
            <a:pPr marL="68580" indent="-68580" eaLnBrk="1" fontAlgn="auto" hangingPunct="1">
              <a:buFont typeface="Wingdings" pitchFamily="2" charset="2"/>
              <a:buChar char="§"/>
              <a:defRPr/>
            </a:pPr>
            <a:r>
              <a:rPr lang="en-US" sz="2400" dirty="0" smtClean="0">
                <a:solidFill>
                  <a:srgbClr val="335B74"/>
                </a:solidFill>
                <a:ea typeface="ＭＳ Ｐゴシック" pitchFamily="34" charset="-128"/>
                <a:cs typeface="+mn-cs"/>
              </a:rPr>
              <a:t>The biodiesel industry works closely with OEMs and Petroleum companies to identify needed technical information</a:t>
            </a:r>
          </a:p>
          <a:p>
            <a:pPr marL="288036" lvl="1" indent="-137160" eaLnBrk="1" fontAlgn="auto" hangingPunct="1">
              <a:buFont typeface="Calibri" pitchFamily="34" charset="0"/>
              <a:buChar char="◦"/>
              <a:defRPr/>
            </a:pPr>
            <a:r>
              <a:rPr lang="en-US" sz="2400" dirty="0" smtClean="0">
                <a:solidFill>
                  <a:srgbClr val="335B74"/>
                </a:solidFill>
                <a:ea typeface="ＭＳ Ｐゴシック" pitchFamily="34" charset="-128"/>
              </a:rPr>
              <a:t>Brainstorming and prioritization each year</a:t>
            </a:r>
          </a:p>
          <a:p>
            <a:pPr marL="68580" indent="-68580" eaLnBrk="1" fontAlgn="auto" hangingPunct="1">
              <a:buFont typeface="Wingdings" pitchFamily="2" charset="2"/>
              <a:buChar char="§"/>
              <a:defRPr/>
            </a:pPr>
            <a:r>
              <a:rPr lang="en-US" sz="2400" dirty="0" smtClean="0">
                <a:solidFill>
                  <a:srgbClr val="335B74"/>
                </a:solidFill>
                <a:ea typeface="ＭＳ Ｐゴシック" pitchFamily="34" charset="-128"/>
                <a:cs typeface="+mn-cs"/>
              </a:rPr>
              <a:t>Over $100MM in testing and R&amp;D over last 20 years, primarily sponsored by soybean farmers</a:t>
            </a:r>
          </a:p>
          <a:p>
            <a:pPr marL="68580" indent="-68580" eaLnBrk="1" fontAlgn="auto" hangingPunct="1">
              <a:buFont typeface="Wingdings" pitchFamily="2" charset="2"/>
              <a:buChar char="§"/>
              <a:defRPr/>
            </a:pPr>
            <a:r>
              <a:rPr lang="en-US" sz="2400" dirty="0" smtClean="0">
                <a:solidFill>
                  <a:srgbClr val="335B74"/>
                </a:solidFill>
                <a:ea typeface="ＭＳ Ｐゴシック" pitchFamily="34" charset="-128"/>
                <a:cs typeface="+mn-cs"/>
              </a:rPr>
              <a:t>Continued investment to answer technical questions that arise is something that sets the biodiesel industry apart from other new fuels</a:t>
            </a:r>
          </a:p>
          <a:p>
            <a:pPr marL="68580" indent="-68580" eaLnBrk="1" fontAlgn="auto" hangingPunct="1">
              <a:buFont typeface="Wingdings" pitchFamily="2" charset="2"/>
              <a:buChar char="§"/>
              <a:defRPr/>
            </a:pPr>
            <a:r>
              <a:rPr lang="en-US" sz="2400" dirty="0" smtClean="0">
                <a:solidFill>
                  <a:srgbClr val="335B74"/>
                </a:solidFill>
                <a:ea typeface="ＭＳ Ｐゴシック" pitchFamily="34" charset="-128"/>
                <a:cs typeface="+mn-cs"/>
              </a:rPr>
              <a:t>ASTM specs are continually being evaluated &amp; improved</a:t>
            </a:r>
          </a:p>
          <a:p>
            <a:pPr marL="68580" indent="-68580" eaLnBrk="1" fontAlgn="auto" hangingPunct="1">
              <a:buFont typeface="Calibri" panose="020F0502020204030204" pitchFamily="34" charset="0"/>
              <a:buChar char=" "/>
              <a:defRPr/>
            </a:pPr>
            <a:endParaRPr lang="en-US" sz="2400" dirty="0" smtClean="0">
              <a:solidFill>
                <a:schemeClr val="tx1">
                  <a:lumMod val="75000"/>
                  <a:lumOff val="25000"/>
                </a:schemeClr>
              </a:solidFill>
              <a:ea typeface="ＭＳ Ｐゴシック" pitchFamily="34" charset="-128"/>
              <a:cs typeface="+mn-cs"/>
            </a:endParaRPr>
          </a:p>
        </p:txBody>
      </p:sp>
      <p:sp>
        <p:nvSpPr>
          <p:cNvPr id="3" name="Footer Placeholder 2"/>
          <p:cNvSpPr txBox="1">
            <a:spLocks noGrp="1"/>
          </p:cNvSpPr>
          <p:nvPr/>
        </p:nvSpPr>
        <p:spPr>
          <a:xfrm>
            <a:off x="3124200" y="6356353"/>
            <a:ext cx="2895600" cy="366183"/>
          </a:xfrm>
          <a:prstGeom prst="rect">
            <a:avLst/>
          </a:prstGeom>
          <a:noFill/>
        </p:spPr>
        <p:txBody>
          <a:bodyPr anchor="ctr"/>
          <a:lstStyle/>
          <a:p>
            <a:pPr algn="ctr" defTabSz="914400" eaLnBrk="0" hangingPunct="0">
              <a:defRPr/>
            </a:pPr>
            <a:endParaRPr lang="en-US" sz="1200">
              <a:solidFill>
                <a:prstClr val="black">
                  <a:tint val="75000"/>
                </a:prstClr>
              </a:solidFill>
              <a:latin typeface="Calibri"/>
              <a:ea typeface="ＭＳ Ｐゴシック" charset="0"/>
              <a:cs typeface="ＭＳ Ｐゴシック" charset="0"/>
            </a:endParaRPr>
          </a:p>
        </p:txBody>
      </p:sp>
    </p:spTree>
    <p:extLst>
      <p:ext uri="{BB962C8B-B14F-4D97-AF65-F5344CB8AC3E}">
        <p14:creationId xmlns:p14="http://schemas.microsoft.com/office/powerpoint/2010/main" val="2575589774"/>
      </p:ext>
    </p:extLst>
  </p:cSld>
  <p:clrMapOvr>
    <a:masterClrMapping/>
  </p:clrMapOvr>
  <p:transition spd="med"/>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ChangeArrowheads="1"/>
          </p:cNvSpPr>
          <p:nvPr>
            <p:ph type="title" idx="4294967295"/>
          </p:nvPr>
        </p:nvSpPr>
        <p:spPr>
          <a:xfrm>
            <a:off x="2469915" y="218741"/>
            <a:ext cx="5636855" cy="736600"/>
          </a:xfrm>
        </p:spPr>
        <p:txBody>
          <a:bodyPr/>
          <a:lstStyle/>
          <a:p>
            <a:pPr eaLnBrk="1" hangingPunct="1"/>
            <a:r>
              <a:rPr lang="en-US" dirty="0">
                <a:solidFill>
                  <a:srgbClr val="335B74"/>
                </a:solidFill>
                <a:latin typeface="Calibri" charset="0"/>
                <a:ea typeface="ＭＳ Ｐゴシック" charset="0"/>
              </a:rPr>
              <a:t>ASTM Standards for Biodiesel</a:t>
            </a:r>
          </a:p>
        </p:txBody>
      </p:sp>
      <p:sp>
        <p:nvSpPr>
          <p:cNvPr id="28674" name="Rectangle 3"/>
          <p:cNvSpPr>
            <a:spLocks noGrp="1" noChangeArrowheads="1"/>
          </p:cNvSpPr>
          <p:nvPr>
            <p:ph idx="4294967295"/>
          </p:nvPr>
        </p:nvSpPr>
        <p:spPr>
          <a:xfrm>
            <a:off x="327546" y="1447799"/>
            <a:ext cx="8562454" cy="4639101"/>
          </a:xfrm>
        </p:spPr>
        <p:txBody>
          <a:bodyPr/>
          <a:lstStyle/>
          <a:p>
            <a:pPr eaLnBrk="1" hangingPunct="1"/>
            <a:r>
              <a:rPr lang="en-US" sz="2800" b="1" dirty="0">
                <a:solidFill>
                  <a:srgbClr val="5C9256"/>
                </a:solidFill>
                <a:latin typeface="Calibri" charset="0"/>
                <a:ea typeface="ＭＳ Ｐゴシック" charset="0"/>
              </a:rPr>
              <a:t>ASTM D6751</a:t>
            </a:r>
            <a:r>
              <a:rPr lang="en-US" sz="2800" dirty="0">
                <a:latin typeface="Calibri" charset="0"/>
                <a:ea typeface="ＭＳ Ｐゴシック" charset="0"/>
              </a:rPr>
              <a:t> is the approved standard for B100 for blending up to B20, in effect since 2001</a:t>
            </a:r>
          </a:p>
          <a:p>
            <a:pPr lvl="1" eaLnBrk="1" hangingPunct="1"/>
            <a:r>
              <a:rPr lang="en-US" sz="2400" dirty="0">
                <a:latin typeface="Calibri" charset="0"/>
                <a:ea typeface="ＭＳ Ｐゴシック" charset="0"/>
              </a:rPr>
              <a:t>Performance-based standard: Feedstock and Process Neutral</a:t>
            </a:r>
          </a:p>
          <a:p>
            <a:pPr lvl="1" eaLnBrk="1" hangingPunct="1"/>
            <a:r>
              <a:rPr lang="en-US" sz="2400" dirty="0">
                <a:latin typeface="Calibri" charset="0"/>
                <a:ea typeface="ＭＳ Ｐゴシック" charset="0"/>
              </a:rPr>
              <a:t>48 states have now legislatively adopted the ASTM D6751 specifications for biodiesel </a:t>
            </a:r>
            <a:endParaRPr lang="en-US" sz="2400" b="1" dirty="0">
              <a:solidFill>
                <a:srgbClr val="5C9256"/>
              </a:solidFill>
              <a:latin typeface="Calibri" charset="0"/>
              <a:ea typeface="ＭＳ Ｐゴシック" charset="0"/>
            </a:endParaRPr>
          </a:p>
          <a:p>
            <a:pPr eaLnBrk="1" hangingPunct="1"/>
            <a:r>
              <a:rPr lang="en-US" sz="2800" b="1" dirty="0">
                <a:solidFill>
                  <a:srgbClr val="5C9256"/>
                </a:solidFill>
                <a:latin typeface="Calibri" charset="0"/>
                <a:ea typeface="ＭＳ Ｐゴシック" charset="0"/>
              </a:rPr>
              <a:t>D975</a:t>
            </a:r>
            <a:r>
              <a:rPr lang="en-US" sz="2800" dirty="0">
                <a:latin typeface="Calibri" charset="0"/>
                <a:ea typeface="ＭＳ Ｐゴシック" charset="0"/>
              </a:rPr>
              <a:t> – Covers petrodiesel and blends up to 5% biodiesel maximum for on/off road engines </a:t>
            </a:r>
            <a:r>
              <a:rPr lang="en-US" sz="2800" dirty="0" smtClean="0">
                <a:latin typeface="Calibri" charset="0"/>
                <a:ea typeface="ＭＳ Ｐゴシック" charset="0"/>
              </a:rPr>
              <a:t>since 2008</a:t>
            </a:r>
            <a:endParaRPr lang="en-US" sz="2800" b="1" dirty="0">
              <a:solidFill>
                <a:srgbClr val="5C9256"/>
              </a:solidFill>
              <a:latin typeface="Calibri" charset="0"/>
              <a:ea typeface="ＭＳ Ｐゴシック" charset="0"/>
            </a:endParaRPr>
          </a:p>
          <a:p>
            <a:pPr eaLnBrk="1" hangingPunct="1"/>
            <a:r>
              <a:rPr lang="en-US" sz="2800" b="1" dirty="0">
                <a:solidFill>
                  <a:srgbClr val="5C9256"/>
                </a:solidFill>
                <a:latin typeface="Calibri" charset="0"/>
                <a:ea typeface="ＭＳ Ｐゴシック" charset="0"/>
              </a:rPr>
              <a:t>D7467</a:t>
            </a:r>
            <a:r>
              <a:rPr lang="en-US" sz="2800" dirty="0">
                <a:latin typeface="Calibri" charset="0"/>
                <a:ea typeface="ＭＳ Ｐゴシック" charset="0"/>
              </a:rPr>
              <a:t> – Covers blends containing 6% to 20% biodiesel for on/off road engines </a:t>
            </a:r>
            <a:r>
              <a:rPr lang="en-US" sz="2800" dirty="0" smtClean="0">
                <a:latin typeface="Calibri" charset="0"/>
                <a:ea typeface="ＭＳ Ｐゴシック" charset="0"/>
              </a:rPr>
              <a:t>since 2008</a:t>
            </a:r>
            <a:endParaRPr lang="en-US" sz="2800" dirty="0">
              <a:latin typeface="Calibri" charset="0"/>
              <a:ea typeface="ＭＳ Ｐゴシック" charset="0"/>
            </a:endParaRPr>
          </a:p>
          <a:p>
            <a:pPr eaLnBrk="1" hangingPunct="1"/>
            <a:r>
              <a:rPr lang="en-US" sz="2800" b="1" dirty="0">
                <a:solidFill>
                  <a:srgbClr val="5C9256"/>
                </a:solidFill>
                <a:latin typeface="Calibri" charset="0"/>
                <a:ea typeface="ＭＳ Ｐゴシック" charset="0"/>
              </a:rPr>
              <a:t>D396 </a:t>
            </a:r>
            <a:r>
              <a:rPr lang="en-US" sz="2800" dirty="0">
                <a:latin typeface="Calibri" charset="0"/>
                <a:ea typeface="ＭＳ Ｐゴシック" charset="0"/>
              </a:rPr>
              <a:t>- Covers </a:t>
            </a:r>
            <a:r>
              <a:rPr lang="en-US" sz="2800" dirty="0" smtClean="0">
                <a:latin typeface="Calibri" charset="0"/>
                <a:ea typeface="ＭＳ Ｐゴシック" charset="0"/>
              </a:rPr>
              <a:t>heatin</a:t>
            </a:r>
            <a:r>
              <a:rPr lang="en-US" sz="2800" dirty="0" smtClean="0">
                <a:latin typeface="Calibri" charset="0"/>
              </a:rPr>
              <a:t>g oil and blends up to 5% biodiesel for boilers and home heating oil units since 2008</a:t>
            </a:r>
            <a:endParaRPr lang="en-US" sz="2800" dirty="0">
              <a:latin typeface="Calibri" charset="0"/>
              <a:ea typeface="ＭＳ Ｐゴシック" charset="0"/>
            </a:endParaRPr>
          </a:p>
          <a:p>
            <a:pPr eaLnBrk="1" hangingPunct="1"/>
            <a:endParaRPr lang="en-US" sz="2800" dirty="0">
              <a:latin typeface="Calibri" charset="0"/>
              <a:ea typeface="ＭＳ Ｐゴシック" charset="0"/>
            </a:endParaRPr>
          </a:p>
          <a:p>
            <a:pPr eaLnBrk="1" hangingPunct="1"/>
            <a:endParaRPr lang="en-US" sz="2800" dirty="0">
              <a:latin typeface="Calibri" charset="0"/>
              <a:ea typeface="ＭＳ Ｐゴシック" charset="0"/>
            </a:endParaRPr>
          </a:p>
          <a:p>
            <a:pPr eaLnBrk="1" hangingPunct="1">
              <a:buFont typeface="Wingdings" charset="0"/>
              <a:buNone/>
            </a:pPr>
            <a:endParaRPr lang="en-US" sz="2800" dirty="0">
              <a:latin typeface="Calibri" charset="0"/>
              <a:ea typeface="ＭＳ Ｐゴシック" charset="0"/>
            </a:endParaRPr>
          </a:p>
        </p:txBody>
      </p:sp>
      <p:pic>
        <p:nvPicPr>
          <p:cNvPr id="28675" name="Picture 4" descr="Go to Search Hom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28615" y="255955"/>
            <a:ext cx="1029608" cy="1013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6" name="Slide Number Placeholder 4"/>
          <p:cNvSpPr txBox="1">
            <a:spLocks noGrp="1"/>
          </p:cNvSpPr>
          <p:nvPr/>
        </p:nvSpPr>
        <p:spPr bwMode="auto">
          <a:xfrm>
            <a:off x="6553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a:fld id="{E20D4635-5268-0D4C-8BE9-CAD90FAF49EA}" type="slidenum">
              <a:rPr lang="en-US" sz="1200">
                <a:solidFill>
                  <a:srgbClr val="898989"/>
                </a:solidFill>
                <a:latin typeface="Calibri" charset="0"/>
              </a:rPr>
              <a:pPr algn="r"/>
              <a:t>8</a:t>
            </a:fld>
            <a:endParaRPr lang="en-US" sz="1200">
              <a:solidFill>
                <a:srgbClr val="898989"/>
              </a:solidFill>
              <a:latin typeface="Calibri" charset="0"/>
            </a:endParaRPr>
          </a:p>
        </p:txBody>
      </p:sp>
    </p:spTree>
  </p:cSld>
  <p:clrMapOvr>
    <a:masterClrMapping/>
  </p:clrMapOvr>
  <p:transition spd="med">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ext Box 3"/>
          <p:cNvSpPr txBox="1">
            <a:spLocks noChangeArrowheads="1"/>
          </p:cNvSpPr>
          <p:nvPr/>
        </p:nvSpPr>
        <p:spPr bwMode="auto">
          <a:xfrm>
            <a:off x="295275" y="2581334"/>
            <a:ext cx="259080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defTabSz="914400" eaLnBrk="1" fontAlgn="base" hangingPunct="1">
              <a:spcBef>
                <a:spcPct val="50000"/>
              </a:spcBef>
              <a:spcAft>
                <a:spcPct val="0"/>
              </a:spcAft>
            </a:pPr>
            <a:r>
              <a:rPr lang="en-US" dirty="0">
                <a:solidFill>
                  <a:srgbClr val="335B74"/>
                </a:solidFill>
                <a:latin typeface="Calibri" charset="0"/>
              </a:rPr>
              <a:t>ASTM D6751 Specification </a:t>
            </a:r>
          </a:p>
          <a:p>
            <a:pPr algn="ctr" defTabSz="914400" eaLnBrk="1" fontAlgn="base" hangingPunct="1">
              <a:spcBef>
                <a:spcPct val="50000"/>
              </a:spcBef>
              <a:spcAft>
                <a:spcPct val="0"/>
              </a:spcAft>
            </a:pPr>
            <a:endParaRPr lang="en-US" dirty="0">
              <a:solidFill>
                <a:srgbClr val="335B74"/>
              </a:solidFill>
              <a:latin typeface="Calibri" charset="0"/>
            </a:endParaRPr>
          </a:p>
        </p:txBody>
      </p:sp>
      <p:pic>
        <p:nvPicPr>
          <p:cNvPr id="35842"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74176" y="0"/>
            <a:ext cx="6269298" cy="62163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spd="med">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Number Placeholder 3"/>
          <p:cNvSpPr txBox="1">
            <a:spLocks noGrp="1"/>
          </p:cNvSpPr>
          <p:nvPr/>
        </p:nvSpPr>
        <p:spPr bwMode="auto">
          <a:xfrm>
            <a:off x="3503613" y="6491288"/>
            <a:ext cx="21336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4663EEF-BB1F-8545-AA73-A9F7F5A6ED2A}" type="slidenum">
              <a:rPr lang="en-US" sz="1000" b="1">
                <a:solidFill>
                  <a:srgbClr val="74C369"/>
                </a:solidFill>
                <a:latin typeface="Calibri" charset="0"/>
              </a:rPr>
              <a:pPr eaLnBrk="1" hangingPunct="1"/>
              <a:t>10</a:t>
            </a:fld>
            <a:endParaRPr lang="en-US" sz="1000" b="1">
              <a:solidFill>
                <a:srgbClr val="74C369"/>
              </a:solidFill>
              <a:latin typeface="Calibri" charset="0"/>
            </a:endParaRPr>
          </a:p>
        </p:txBody>
      </p:sp>
      <p:sp>
        <p:nvSpPr>
          <p:cNvPr id="34818" name="Rectangle 2"/>
          <p:cNvSpPr>
            <a:spLocks noGrp="1" noChangeArrowheads="1"/>
          </p:cNvSpPr>
          <p:nvPr>
            <p:ph type="title" idx="4294967295"/>
          </p:nvPr>
        </p:nvSpPr>
        <p:spPr>
          <a:xfrm>
            <a:off x="2732783" y="136953"/>
            <a:ext cx="7548563" cy="785284"/>
          </a:xfrm>
        </p:spPr>
        <p:txBody>
          <a:bodyPr/>
          <a:lstStyle/>
          <a:p>
            <a:pPr eaLnBrk="1" hangingPunct="1"/>
            <a:r>
              <a:rPr lang="en-US" sz="3200" dirty="0">
                <a:solidFill>
                  <a:srgbClr val="335B74"/>
                </a:solidFill>
                <a:latin typeface="Calibri" charset="0"/>
                <a:ea typeface="ＭＳ Ｐゴシック" charset="0"/>
              </a:rPr>
              <a:t>Critical Quality Specifications</a:t>
            </a:r>
          </a:p>
        </p:txBody>
      </p:sp>
      <p:cxnSp>
        <p:nvCxnSpPr>
          <p:cNvPr id="34819" name="AutoShape 4"/>
          <p:cNvCxnSpPr>
            <a:cxnSpLocks noChangeShapeType="1"/>
          </p:cNvCxnSpPr>
          <p:nvPr/>
        </p:nvCxnSpPr>
        <p:spPr bwMode="auto">
          <a:xfrm rot="5400000" flipV="1">
            <a:off x="4659313" y="1362075"/>
            <a:ext cx="1588" cy="1587"/>
          </a:xfrm>
          <a:prstGeom prst="curvedConnector3">
            <a:avLst>
              <a:gd name="adj1" fmla="val -14400005"/>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cxnSp>
      <p:graphicFrame>
        <p:nvGraphicFramePr>
          <p:cNvPr id="612357" name="Group 5"/>
          <p:cNvGraphicFramePr>
            <a:graphicFrameLocks noGrp="1"/>
          </p:cNvGraphicFramePr>
          <p:nvPr>
            <p:extLst>
              <p:ext uri="{D42A27DB-BD31-4B8C-83A1-F6EECF244321}">
                <p14:modId xmlns:p14="http://schemas.microsoft.com/office/powerpoint/2010/main" val="1461595334"/>
              </p:ext>
            </p:extLst>
          </p:nvPr>
        </p:nvGraphicFramePr>
        <p:xfrm>
          <a:off x="239713" y="1119722"/>
          <a:ext cx="8839200" cy="5219703"/>
        </p:xfrm>
        <a:graphic>
          <a:graphicData uri="http://schemas.openxmlformats.org/drawingml/2006/table">
            <a:tbl>
              <a:tblPr/>
              <a:tblGrid>
                <a:gridCol w="2946400"/>
                <a:gridCol w="1981200"/>
                <a:gridCol w="3911600"/>
              </a:tblGrid>
              <a:tr h="453996">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Calibri" charset="0"/>
                          <a:ea typeface="ＭＳ Ｐゴシック" charset="0"/>
                          <a:cs typeface="Arial" charset="0"/>
                        </a:rPr>
                        <a:t>Test Criteria</a:t>
                      </a:r>
                      <a:endParaRPr kumimoji="0" lang="en-US" sz="1800" b="1" i="0" u="none" strike="noStrike" cap="none" normalizeH="0" baseline="0" dirty="0">
                        <a:ln>
                          <a:noFill/>
                        </a:ln>
                        <a:solidFill>
                          <a:schemeClr val="tx1"/>
                        </a:solidFill>
                        <a:effectLst/>
                        <a:latin typeface="Calibri" charset="0"/>
                        <a:ea typeface="ＭＳ Ｐゴシック" charset="0"/>
                        <a:cs typeface="Times New Roman" charset="0"/>
                      </a:endParaRPr>
                    </a:p>
                  </a:txBody>
                  <a:tcPr marT="45708" marB="457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55A03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Calibri" charset="0"/>
                          <a:ea typeface="ＭＳ Ｐゴシック" charset="0"/>
                          <a:cs typeface="Arial" charset="0"/>
                        </a:rPr>
                        <a:t>Specification</a:t>
                      </a:r>
                      <a:endParaRPr kumimoji="0" lang="en-US" sz="1800" b="1" i="0" u="none" strike="noStrike" cap="none" normalizeH="0" baseline="0" dirty="0">
                        <a:ln>
                          <a:noFill/>
                        </a:ln>
                        <a:solidFill>
                          <a:schemeClr val="tx1"/>
                        </a:solidFill>
                        <a:effectLst/>
                        <a:latin typeface="Calibri" charset="0"/>
                        <a:ea typeface="ＭＳ Ｐゴシック" charset="0"/>
                        <a:cs typeface="Times New Roman" charset="0"/>
                      </a:endParaRPr>
                    </a:p>
                  </a:txBody>
                  <a:tcPr marT="45708" marB="457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55A03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Calibri" charset="0"/>
                          <a:ea typeface="ＭＳ Ｐゴシック" charset="0"/>
                          <a:cs typeface="Arial" charset="0"/>
                        </a:rPr>
                        <a:t>Why it</a:t>
                      </a:r>
                      <a:r>
                        <a:rPr kumimoji="0" lang="ja-JP" altLang="en-US" sz="1800" b="0" i="0" u="none" strike="noStrike" cap="none" normalizeH="0" baseline="0">
                          <a:ln>
                            <a:noFill/>
                          </a:ln>
                          <a:solidFill>
                            <a:schemeClr val="tx1"/>
                          </a:solidFill>
                          <a:effectLst/>
                          <a:latin typeface="Calibri" charset="0"/>
                          <a:ea typeface="ＭＳ Ｐゴシック" charset="0"/>
                          <a:cs typeface="Arial" charset="0"/>
                        </a:rPr>
                        <a:t>’</a:t>
                      </a:r>
                      <a:r>
                        <a:rPr kumimoji="0" lang="en-US" altLang="ja-JP" sz="1800" b="0" i="0" u="none" strike="noStrike" cap="none" normalizeH="0" baseline="0" dirty="0">
                          <a:ln>
                            <a:noFill/>
                          </a:ln>
                          <a:solidFill>
                            <a:schemeClr val="tx1"/>
                          </a:solidFill>
                          <a:effectLst/>
                          <a:latin typeface="Calibri" charset="0"/>
                          <a:ea typeface="ＭＳ Ｐゴシック" charset="0"/>
                          <a:cs typeface="Arial" charset="0"/>
                        </a:rPr>
                        <a:t>s important</a:t>
                      </a:r>
                      <a:endParaRPr kumimoji="0" lang="en-US" sz="1800" b="1" i="0" u="none" strike="noStrike" cap="none" normalizeH="0" baseline="0" dirty="0">
                        <a:ln>
                          <a:noFill/>
                        </a:ln>
                        <a:solidFill>
                          <a:schemeClr val="tx1"/>
                        </a:solidFill>
                        <a:effectLst/>
                        <a:latin typeface="Calibri" charset="0"/>
                        <a:ea typeface="ＭＳ Ｐゴシック" charset="0"/>
                        <a:cs typeface="Times New Roman" charset="0"/>
                      </a:endParaRPr>
                    </a:p>
                  </a:txBody>
                  <a:tcPr marT="45708" marB="457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55A03F"/>
                    </a:solidFill>
                  </a:tcPr>
                </a:tc>
              </a:tr>
              <a:tr h="453996">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99"/>
                          </a:solidFill>
                          <a:effectLst/>
                          <a:latin typeface="Calibri" charset="0"/>
                          <a:ea typeface="ＭＳ Ｐゴシック" charset="0"/>
                          <a:cs typeface="Arial" charset="0"/>
                        </a:rPr>
                        <a:t>Free Glycerin </a:t>
                      </a:r>
                      <a:endParaRPr kumimoji="0" lang="en-US" sz="1800" b="0" i="0" u="none" strike="noStrike" cap="none" normalizeH="0" baseline="0" dirty="0">
                        <a:ln>
                          <a:noFill/>
                        </a:ln>
                        <a:solidFill>
                          <a:srgbClr val="000099"/>
                        </a:solidFill>
                        <a:effectLst/>
                        <a:latin typeface="Calibri" charset="0"/>
                        <a:ea typeface="ＭＳ Ｐゴシック" charset="0"/>
                        <a:cs typeface="Times New Roman" charset="0"/>
                      </a:endParaRPr>
                    </a:p>
                  </a:txBody>
                  <a:tcPr marT="45708" marB="457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a:ln>
                            <a:noFill/>
                          </a:ln>
                          <a:solidFill>
                            <a:srgbClr val="000099"/>
                          </a:solidFill>
                          <a:effectLst/>
                          <a:latin typeface="Calibri" charset="0"/>
                          <a:ea typeface="ＭＳ Ｐゴシック" charset="0"/>
                          <a:cs typeface="Arial" charset="0"/>
                        </a:rPr>
                        <a:t>Max 0.020% mass</a:t>
                      </a:r>
                      <a:endParaRPr kumimoji="0" lang="en-US" sz="1200" b="0" i="0" u="none" strike="noStrike" cap="none" normalizeH="0" baseline="0" dirty="0">
                        <a:ln>
                          <a:noFill/>
                        </a:ln>
                        <a:solidFill>
                          <a:srgbClr val="000099"/>
                        </a:solidFill>
                        <a:effectLst/>
                        <a:latin typeface="Calibri" charset="0"/>
                        <a:ea typeface="ＭＳ Ｐゴシック" charset="0"/>
                        <a:cs typeface="Times New Roman" charset="0"/>
                      </a:endParaRPr>
                    </a:p>
                  </a:txBody>
                  <a:tcPr marT="45708" marB="457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99"/>
                          </a:solidFill>
                          <a:effectLst/>
                          <a:latin typeface="Calibri" charset="0"/>
                          <a:ea typeface="ＭＳ Ｐゴシック" charset="0"/>
                          <a:cs typeface="Arial" charset="0"/>
                        </a:rPr>
                        <a:t>Injector coking </a:t>
                      </a:r>
                      <a:endParaRPr kumimoji="0" lang="en-US" sz="1800" b="0" i="0" u="none" strike="noStrike" cap="none" normalizeH="0" baseline="0" dirty="0">
                        <a:ln>
                          <a:noFill/>
                        </a:ln>
                        <a:solidFill>
                          <a:srgbClr val="000099"/>
                        </a:solidFill>
                        <a:effectLst/>
                        <a:latin typeface="Calibri" charset="0"/>
                        <a:ea typeface="ＭＳ Ｐゴシック" charset="0"/>
                        <a:cs typeface="Times New Roman" charset="0"/>
                      </a:endParaRPr>
                    </a:p>
                  </a:txBody>
                  <a:tcPr marT="45708" marB="457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3996">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99"/>
                          </a:solidFill>
                          <a:effectLst/>
                          <a:latin typeface="Calibri" charset="0"/>
                          <a:ea typeface="ＭＳ Ｐゴシック" charset="0"/>
                          <a:cs typeface="Arial" charset="0"/>
                        </a:rPr>
                        <a:t>Total Glycerin </a:t>
                      </a:r>
                      <a:endParaRPr kumimoji="0" lang="en-US" sz="1800" b="0" i="0" u="none" strike="noStrike" cap="none" normalizeH="0" baseline="0" dirty="0">
                        <a:ln>
                          <a:noFill/>
                        </a:ln>
                        <a:solidFill>
                          <a:srgbClr val="000099"/>
                        </a:solidFill>
                        <a:effectLst/>
                        <a:latin typeface="Calibri" charset="0"/>
                        <a:ea typeface="ＭＳ Ｐゴシック" charset="0"/>
                        <a:cs typeface="Times New Roman" charset="0"/>
                      </a:endParaRPr>
                    </a:p>
                  </a:txBody>
                  <a:tcPr marT="45708" marB="457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a:ln>
                            <a:noFill/>
                          </a:ln>
                          <a:solidFill>
                            <a:srgbClr val="000099"/>
                          </a:solidFill>
                          <a:effectLst/>
                          <a:latin typeface="Calibri" charset="0"/>
                          <a:ea typeface="ＭＳ Ｐゴシック" charset="0"/>
                          <a:cs typeface="Arial" charset="0"/>
                        </a:rPr>
                        <a:t>Max 0.240% mass</a:t>
                      </a:r>
                      <a:endParaRPr kumimoji="0" lang="en-US" sz="1200" b="0" i="0" u="none" strike="noStrike" cap="none" normalizeH="0" baseline="0" dirty="0">
                        <a:ln>
                          <a:noFill/>
                        </a:ln>
                        <a:solidFill>
                          <a:srgbClr val="000099"/>
                        </a:solidFill>
                        <a:effectLst/>
                        <a:latin typeface="Calibri" charset="0"/>
                        <a:ea typeface="ＭＳ Ｐゴシック" charset="0"/>
                        <a:cs typeface="Times New Roman" charset="0"/>
                      </a:endParaRPr>
                    </a:p>
                  </a:txBody>
                  <a:tcPr marT="45708" marB="457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99"/>
                          </a:solidFill>
                          <a:effectLst/>
                          <a:latin typeface="Calibri" charset="0"/>
                          <a:ea typeface="ＭＳ Ｐゴシック" charset="0"/>
                          <a:cs typeface="Arial" charset="0"/>
                        </a:rPr>
                        <a:t>Injector coking, filter plugging</a:t>
                      </a:r>
                      <a:endParaRPr kumimoji="0" lang="en-US" sz="1800" b="0" i="0" u="none" strike="noStrike" cap="none" normalizeH="0" baseline="0" dirty="0">
                        <a:ln>
                          <a:noFill/>
                        </a:ln>
                        <a:solidFill>
                          <a:srgbClr val="000099"/>
                        </a:solidFill>
                        <a:effectLst/>
                        <a:latin typeface="Calibri" charset="0"/>
                        <a:ea typeface="ＭＳ Ｐゴシック" charset="0"/>
                        <a:cs typeface="Times New Roman" charset="0"/>
                      </a:endParaRPr>
                    </a:p>
                  </a:txBody>
                  <a:tcPr marT="45708" marB="457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7622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99"/>
                          </a:solidFill>
                          <a:effectLst/>
                          <a:latin typeface="Calibri" charset="0"/>
                          <a:ea typeface="ＭＳ Ｐゴシック" charset="0"/>
                          <a:cs typeface="Arial" charset="0"/>
                        </a:rPr>
                        <a:t>Flash Point  [Methanol]</a:t>
                      </a:r>
                      <a:endParaRPr kumimoji="0" lang="en-US" sz="1800" b="1" i="1" u="none" strike="noStrike" cap="none" normalizeH="0" baseline="0" dirty="0">
                        <a:ln>
                          <a:noFill/>
                        </a:ln>
                        <a:solidFill>
                          <a:srgbClr val="000099"/>
                        </a:solidFill>
                        <a:effectLst/>
                        <a:latin typeface="Calibri" charset="0"/>
                        <a:ea typeface="ＭＳ Ｐゴシック" charset="0"/>
                        <a:cs typeface="ＭＳ Ｐゴシック" charset="0"/>
                      </a:endParaRPr>
                    </a:p>
                  </a:txBody>
                  <a:tcPr marT="45708" marB="457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a:ln>
                            <a:noFill/>
                          </a:ln>
                          <a:solidFill>
                            <a:srgbClr val="000099"/>
                          </a:solidFill>
                          <a:effectLst/>
                          <a:latin typeface="Calibri" charset="0"/>
                          <a:ea typeface="ＭＳ Ｐゴシック" charset="0"/>
                          <a:cs typeface="Arial" charset="0"/>
                        </a:rPr>
                        <a:t>Min 130 °C  [Max 0.2% methanol]</a:t>
                      </a:r>
                      <a:endParaRPr kumimoji="0" lang="en-US" sz="1200" b="0" i="0" u="none" strike="noStrike" cap="none" normalizeH="0" baseline="0" dirty="0">
                        <a:ln>
                          <a:noFill/>
                        </a:ln>
                        <a:solidFill>
                          <a:srgbClr val="000099"/>
                        </a:solidFill>
                        <a:effectLst/>
                        <a:latin typeface="Calibri" charset="0"/>
                        <a:ea typeface="ＭＳ Ｐゴシック" charset="0"/>
                        <a:cs typeface="Times New Roman" charset="0"/>
                      </a:endParaRPr>
                    </a:p>
                  </a:txBody>
                  <a:tcPr marT="45708" marB="457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99"/>
                          </a:solidFill>
                          <a:effectLst/>
                          <a:latin typeface="Calibri" charset="0"/>
                          <a:ea typeface="ＭＳ Ｐゴシック" charset="0"/>
                          <a:cs typeface="Arial" charset="0"/>
                        </a:rPr>
                        <a:t>Shipping/handling safety, injector life</a:t>
                      </a:r>
                      <a:endParaRPr kumimoji="0" lang="en-US" sz="1800" b="0" i="0" u="none" strike="noStrike" cap="none" normalizeH="0" baseline="0" dirty="0">
                        <a:ln>
                          <a:noFill/>
                        </a:ln>
                        <a:solidFill>
                          <a:srgbClr val="000099"/>
                        </a:solidFill>
                        <a:effectLst/>
                        <a:latin typeface="Calibri" charset="0"/>
                        <a:ea typeface="ＭＳ Ｐゴシック" charset="0"/>
                        <a:cs typeface="Times New Roman" charset="0"/>
                      </a:endParaRPr>
                    </a:p>
                  </a:txBody>
                  <a:tcPr marT="45708" marB="457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3996">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99"/>
                          </a:solidFill>
                          <a:effectLst/>
                          <a:latin typeface="Calibri" charset="0"/>
                          <a:ea typeface="ＭＳ Ｐゴシック" charset="0"/>
                          <a:cs typeface="Arial" charset="0"/>
                        </a:rPr>
                        <a:t>Acid Number </a:t>
                      </a:r>
                      <a:endParaRPr kumimoji="0" lang="en-US" sz="1800" b="0" i="0" u="none" strike="noStrike" cap="none" normalizeH="0" baseline="0" dirty="0">
                        <a:ln>
                          <a:noFill/>
                        </a:ln>
                        <a:solidFill>
                          <a:srgbClr val="000099"/>
                        </a:solidFill>
                        <a:effectLst/>
                        <a:latin typeface="Calibri" charset="0"/>
                        <a:ea typeface="ＭＳ Ｐゴシック" charset="0"/>
                        <a:cs typeface="Times New Roman" charset="0"/>
                      </a:endParaRPr>
                    </a:p>
                  </a:txBody>
                  <a:tcPr marT="45708" marB="457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a:ln>
                            <a:noFill/>
                          </a:ln>
                          <a:solidFill>
                            <a:srgbClr val="000099"/>
                          </a:solidFill>
                          <a:effectLst/>
                          <a:latin typeface="Calibri" charset="0"/>
                          <a:ea typeface="ＭＳ Ｐゴシック" charset="0"/>
                          <a:cs typeface="Arial" charset="0"/>
                        </a:rPr>
                        <a:t>Max 0.50 mg KOH/g</a:t>
                      </a:r>
                      <a:endParaRPr kumimoji="0" lang="en-US" sz="1200" b="0" i="0" u="none" strike="noStrike" cap="none" normalizeH="0" baseline="0" dirty="0">
                        <a:ln>
                          <a:noFill/>
                        </a:ln>
                        <a:solidFill>
                          <a:srgbClr val="000099"/>
                        </a:solidFill>
                        <a:effectLst/>
                        <a:latin typeface="Calibri" charset="0"/>
                        <a:ea typeface="ＭＳ Ｐゴシック" charset="0"/>
                        <a:cs typeface="Times New Roman" charset="0"/>
                      </a:endParaRPr>
                    </a:p>
                  </a:txBody>
                  <a:tcPr marT="45708" marB="457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99"/>
                          </a:solidFill>
                          <a:effectLst/>
                          <a:latin typeface="Calibri" charset="0"/>
                          <a:ea typeface="ＭＳ Ｐゴシック" charset="0"/>
                          <a:cs typeface="Arial" charset="0"/>
                        </a:rPr>
                        <a:t>Long term storage, fuel system fouling</a:t>
                      </a:r>
                      <a:endParaRPr kumimoji="0" lang="en-US" sz="1800" b="0" i="0" u="none" strike="noStrike" cap="none" normalizeH="0" baseline="0" dirty="0">
                        <a:ln>
                          <a:noFill/>
                        </a:ln>
                        <a:solidFill>
                          <a:srgbClr val="000099"/>
                        </a:solidFill>
                        <a:effectLst/>
                        <a:latin typeface="Calibri" charset="0"/>
                        <a:ea typeface="ＭＳ Ｐゴシック" charset="0"/>
                        <a:cs typeface="Times New Roman" charset="0"/>
                      </a:endParaRPr>
                    </a:p>
                  </a:txBody>
                  <a:tcPr marT="45708" marB="457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2409">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99"/>
                          </a:solidFill>
                          <a:effectLst/>
                          <a:latin typeface="Calibri" charset="0"/>
                          <a:ea typeface="ＭＳ Ｐゴシック" charset="0"/>
                          <a:cs typeface="Arial" charset="0"/>
                        </a:rPr>
                        <a:t>Water &amp; Sediment </a:t>
                      </a:r>
                      <a:endParaRPr kumimoji="0" lang="en-US" sz="1800" b="1" i="1" u="none" strike="noStrike" cap="none" normalizeH="0" baseline="0" dirty="0">
                        <a:ln>
                          <a:noFill/>
                        </a:ln>
                        <a:solidFill>
                          <a:srgbClr val="000099"/>
                        </a:solidFill>
                        <a:effectLst/>
                        <a:latin typeface="Calibri" charset="0"/>
                        <a:ea typeface="ＭＳ Ｐゴシック" charset="0"/>
                        <a:cs typeface="ＭＳ Ｐゴシック" charset="0"/>
                      </a:endParaRPr>
                    </a:p>
                  </a:txBody>
                  <a:tcPr marT="45708" marB="457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a:ln>
                            <a:noFill/>
                          </a:ln>
                          <a:solidFill>
                            <a:srgbClr val="000099"/>
                          </a:solidFill>
                          <a:effectLst/>
                          <a:latin typeface="Calibri" charset="0"/>
                          <a:ea typeface="ＭＳ Ｐゴシック" charset="0"/>
                          <a:cs typeface="Arial" charset="0"/>
                        </a:rPr>
                        <a:t>Max 0.050% volume</a:t>
                      </a:r>
                      <a:endParaRPr kumimoji="0" lang="en-US" sz="1200" b="0" i="0" u="none" strike="noStrike" cap="none" normalizeH="0" baseline="0" dirty="0">
                        <a:ln>
                          <a:noFill/>
                        </a:ln>
                        <a:solidFill>
                          <a:srgbClr val="000099"/>
                        </a:solidFill>
                        <a:effectLst/>
                        <a:latin typeface="Calibri" charset="0"/>
                        <a:ea typeface="ＭＳ Ｐゴシック" charset="0"/>
                        <a:cs typeface="Times New Roman" charset="0"/>
                      </a:endParaRPr>
                    </a:p>
                  </a:txBody>
                  <a:tcPr marT="45708" marB="457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99"/>
                          </a:solidFill>
                          <a:effectLst/>
                          <a:latin typeface="Calibri" charset="0"/>
                          <a:ea typeface="ＭＳ Ｐゴシック" charset="0"/>
                          <a:cs typeface="Arial" charset="0"/>
                        </a:rPr>
                        <a:t>Fuel system contamination</a:t>
                      </a:r>
                      <a:endParaRPr kumimoji="0" lang="en-US" sz="1800" b="0" i="0" u="none" strike="noStrike" cap="none" normalizeH="0" baseline="0" dirty="0">
                        <a:ln>
                          <a:noFill/>
                        </a:ln>
                        <a:solidFill>
                          <a:srgbClr val="000099"/>
                        </a:solidFill>
                        <a:effectLst/>
                        <a:latin typeface="Calibri" charset="0"/>
                        <a:ea typeface="ＭＳ Ｐゴシック" charset="0"/>
                        <a:cs typeface="Times New Roman" charset="0"/>
                      </a:endParaRPr>
                    </a:p>
                  </a:txBody>
                  <a:tcPr marT="45708" marB="457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7145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99"/>
                          </a:solidFill>
                          <a:effectLst/>
                          <a:latin typeface="Calibri" charset="0"/>
                          <a:ea typeface="ＭＳ Ｐゴシック" charset="0"/>
                          <a:cs typeface="Arial" charset="0"/>
                        </a:rPr>
                        <a:t>Visual Appearance</a:t>
                      </a:r>
                      <a:endParaRPr kumimoji="0" lang="en-US" sz="1800" b="1" i="1" u="none" strike="noStrike" cap="none" normalizeH="0" baseline="0" dirty="0">
                        <a:ln>
                          <a:noFill/>
                        </a:ln>
                        <a:solidFill>
                          <a:srgbClr val="000099"/>
                        </a:solidFill>
                        <a:effectLst/>
                        <a:latin typeface="Calibri" charset="0"/>
                        <a:ea typeface="ＭＳ Ｐゴシック" charset="0"/>
                        <a:cs typeface="ＭＳ Ｐゴシック" charset="0"/>
                      </a:endParaRPr>
                    </a:p>
                  </a:txBody>
                  <a:tcPr marT="45708" marB="457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a:ln>
                            <a:noFill/>
                          </a:ln>
                          <a:solidFill>
                            <a:srgbClr val="000099"/>
                          </a:solidFill>
                          <a:effectLst/>
                          <a:latin typeface="Calibri" charset="0"/>
                          <a:ea typeface="ＭＳ Ｐゴシック" charset="0"/>
                          <a:cs typeface="Arial" charset="0"/>
                        </a:rPr>
                        <a:t>Max 2</a:t>
                      </a:r>
                      <a:endParaRPr kumimoji="0" lang="en-US" sz="1200" b="0" i="0" u="none" strike="noStrike" cap="none" normalizeH="0" baseline="0" dirty="0">
                        <a:ln>
                          <a:noFill/>
                        </a:ln>
                        <a:solidFill>
                          <a:srgbClr val="000099"/>
                        </a:solidFill>
                        <a:effectLst/>
                        <a:latin typeface="Calibri" charset="0"/>
                        <a:ea typeface="ＭＳ Ｐゴシック" charset="0"/>
                        <a:cs typeface="Times New Roman" charset="0"/>
                      </a:endParaRPr>
                    </a:p>
                  </a:txBody>
                  <a:tcPr marT="45708" marB="457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99"/>
                          </a:solidFill>
                          <a:effectLst/>
                          <a:latin typeface="Calibri" charset="0"/>
                          <a:ea typeface="ＭＳ Ｐゴシック" charset="0"/>
                          <a:cs typeface="Arial" charset="0"/>
                        </a:rPr>
                        <a:t>Indicates moisture or impurities</a:t>
                      </a:r>
                      <a:endParaRPr kumimoji="0" lang="en-US" sz="1800" b="0" i="0" u="none" strike="noStrike" cap="none" normalizeH="0" baseline="0" dirty="0">
                        <a:ln>
                          <a:noFill/>
                        </a:ln>
                        <a:solidFill>
                          <a:srgbClr val="000099"/>
                        </a:solidFill>
                        <a:effectLst/>
                        <a:latin typeface="Calibri" charset="0"/>
                        <a:ea typeface="ＭＳ Ｐゴシック" charset="0"/>
                        <a:cs typeface="Times New Roman" charset="0"/>
                      </a:endParaRPr>
                    </a:p>
                  </a:txBody>
                  <a:tcPr marT="45708" marB="457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5584">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99"/>
                          </a:solidFill>
                          <a:effectLst/>
                          <a:latin typeface="Calibri" charset="0"/>
                          <a:ea typeface="ＭＳ Ｐゴシック" charset="0"/>
                          <a:cs typeface="Arial" charset="0"/>
                        </a:rPr>
                        <a:t>Oxidative Stability</a:t>
                      </a:r>
                      <a:endParaRPr kumimoji="0" lang="en-US" sz="1800" b="0" i="0" u="none" strike="noStrike" cap="none" normalizeH="0" baseline="0" dirty="0">
                        <a:ln>
                          <a:noFill/>
                        </a:ln>
                        <a:solidFill>
                          <a:srgbClr val="000099"/>
                        </a:solidFill>
                        <a:effectLst/>
                        <a:latin typeface="Calibri" charset="0"/>
                        <a:ea typeface="ＭＳ Ｐゴシック" charset="0"/>
                        <a:cs typeface="Times New Roman" charset="0"/>
                      </a:endParaRPr>
                    </a:p>
                  </a:txBody>
                  <a:tcPr marT="45708" marB="457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a:ln>
                            <a:noFill/>
                          </a:ln>
                          <a:solidFill>
                            <a:srgbClr val="000099"/>
                          </a:solidFill>
                          <a:effectLst/>
                          <a:latin typeface="Calibri" charset="0"/>
                          <a:ea typeface="ＭＳ Ｐゴシック" charset="0"/>
                          <a:cs typeface="Arial" charset="0"/>
                        </a:rPr>
                        <a:t>Min 3.0 hr</a:t>
                      </a:r>
                      <a:endParaRPr kumimoji="0" lang="en-US" sz="1200" b="0" i="0" u="none" strike="noStrike" cap="none" normalizeH="0" baseline="0" dirty="0">
                        <a:ln>
                          <a:noFill/>
                        </a:ln>
                        <a:solidFill>
                          <a:srgbClr val="000099"/>
                        </a:solidFill>
                        <a:effectLst/>
                        <a:latin typeface="Calibri" charset="0"/>
                        <a:ea typeface="ＭＳ Ｐゴシック" charset="0"/>
                        <a:cs typeface="Times New Roman" charset="0"/>
                      </a:endParaRPr>
                    </a:p>
                  </a:txBody>
                  <a:tcPr marT="45708" marB="457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99"/>
                          </a:solidFill>
                          <a:effectLst/>
                          <a:latin typeface="Calibri" charset="0"/>
                          <a:ea typeface="ＭＳ Ｐゴシック" charset="0"/>
                          <a:cs typeface="Arial" charset="0"/>
                        </a:rPr>
                        <a:t>Long term storage, fuel filter clogging</a:t>
                      </a:r>
                      <a:endParaRPr kumimoji="0" lang="en-US" sz="1800" b="0" i="0" u="none" strike="noStrike" cap="none" normalizeH="0" baseline="0" dirty="0">
                        <a:ln>
                          <a:noFill/>
                        </a:ln>
                        <a:solidFill>
                          <a:srgbClr val="000099"/>
                        </a:solidFill>
                        <a:effectLst/>
                        <a:latin typeface="Calibri" charset="0"/>
                        <a:ea typeface="ＭＳ Ｐゴシック" charset="0"/>
                        <a:cs typeface="Times New Roman" charset="0"/>
                      </a:endParaRPr>
                    </a:p>
                  </a:txBody>
                  <a:tcPr marT="45708" marB="457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3996">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99"/>
                          </a:solidFill>
                          <a:effectLst/>
                          <a:latin typeface="Calibri" charset="0"/>
                          <a:ea typeface="ＭＳ Ｐゴシック" charset="0"/>
                          <a:cs typeface="Arial" charset="0"/>
                        </a:rPr>
                        <a:t>Sulfur</a:t>
                      </a:r>
                      <a:endParaRPr kumimoji="0" lang="en-US" sz="1800" b="0" i="0" u="none" strike="noStrike" cap="none" normalizeH="0" baseline="0" dirty="0">
                        <a:ln>
                          <a:noFill/>
                        </a:ln>
                        <a:solidFill>
                          <a:srgbClr val="000099"/>
                        </a:solidFill>
                        <a:effectLst/>
                        <a:latin typeface="Calibri" charset="0"/>
                        <a:ea typeface="ＭＳ Ｐゴシック" charset="0"/>
                        <a:cs typeface="Times New Roman" charset="0"/>
                      </a:endParaRPr>
                    </a:p>
                  </a:txBody>
                  <a:tcPr marT="45708" marB="457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a:ln>
                            <a:noFill/>
                          </a:ln>
                          <a:solidFill>
                            <a:srgbClr val="000099"/>
                          </a:solidFill>
                          <a:effectLst/>
                          <a:latin typeface="Calibri" charset="0"/>
                          <a:ea typeface="ＭＳ Ｐゴシック" charset="0"/>
                          <a:cs typeface="Arial" charset="0"/>
                        </a:rPr>
                        <a:t>Max 15 ppm</a:t>
                      </a:r>
                      <a:endParaRPr kumimoji="0" lang="en-US" sz="1200" b="0" i="0" u="none" strike="noStrike" cap="none" normalizeH="0" baseline="0" dirty="0">
                        <a:ln>
                          <a:noFill/>
                        </a:ln>
                        <a:solidFill>
                          <a:srgbClr val="000099"/>
                        </a:solidFill>
                        <a:effectLst/>
                        <a:latin typeface="Calibri" charset="0"/>
                        <a:ea typeface="ＭＳ Ｐゴシック" charset="0"/>
                        <a:cs typeface="Times New Roman" charset="0"/>
                      </a:endParaRPr>
                    </a:p>
                  </a:txBody>
                  <a:tcPr marT="45708" marB="457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99"/>
                          </a:solidFill>
                          <a:effectLst/>
                          <a:latin typeface="Calibri" charset="0"/>
                          <a:ea typeface="ＭＳ Ｐゴシック" charset="0"/>
                          <a:cs typeface="Arial" charset="0"/>
                        </a:rPr>
                        <a:t>EPA regulated specification</a:t>
                      </a:r>
                      <a:endParaRPr kumimoji="0" lang="en-US" sz="1800" b="0" i="0" u="none" strike="noStrike" cap="none" normalizeH="0" baseline="0" dirty="0">
                        <a:ln>
                          <a:noFill/>
                        </a:ln>
                        <a:solidFill>
                          <a:srgbClr val="000099"/>
                        </a:solidFill>
                        <a:effectLst/>
                        <a:latin typeface="Calibri" charset="0"/>
                        <a:ea typeface="ＭＳ Ｐゴシック" charset="0"/>
                        <a:cs typeface="Times New Roman" charset="0"/>
                      </a:endParaRPr>
                    </a:p>
                  </a:txBody>
                  <a:tcPr marT="45708" marB="457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40056">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99"/>
                          </a:solidFill>
                          <a:effectLst/>
                          <a:latin typeface="Calibri" charset="0"/>
                          <a:ea typeface="ＭＳ Ｐゴシック" charset="0"/>
                          <a:cs typeface="Arial" charset="0"/>
                        </a:rPr>
                        <a:t>Cold Soak Filtration</a:t>
                      </a:r>
                      <a:endParaRPr kumimoji="0" lang="en-US" sz="1800" b="0" i="0" u="none" strike="noStrike" cap="none" normalizeH="0" baseline="0" dirty="0">
                        <a:ln>
                          <a:noFill/>
                        </a:ln>
                        <a:solidFill>
                          <a:srgbClr val="000099"/>
                        </a:solidFill>
                        <a:effectLst/>
                        <a:latin typeface="Calibri" charset="0"/>
                        <a:ea typeface="ＭＳ Ｐゴシック" charset="0"/>
                        <a:cs typeface="Times New Roman" charset="0"/>
                      </a:endParaRPr>
                    </a:p>
                  </a:txBody>
                  <a:tcPr marT="45708" marB="457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a:ln>
                            <a:noFill/>
                          </a:ln>
                          <a:solidFill>
                            <a:srgbClr val="000099"/>
                          </a:solidFill>
                          <a:effectLst/>
                          <a:latin typeface="Calibri" charset="0"/>
                          <a:ea typeface="ＭＳ Ｐゴシック" charset="0"/>
                          <a:cs typeface="Arial" charset="0"/>
                        </a:rPr>
                        <a:t>Max 200/360 sec  (summer/winter)</a:t>
                      </a:r>
                      <a:endParaRPr kumimoji="0" lang="en-US" sz="1200" b="0" i="0" u="none" strike="noStrike" cap="none" normalizeH="0" baseline="0" dirty="0">
                        <a:ln>
                          <a:noFill/>
                        </a:ln>
                        <a:solidFill>
                          <a:srgbClr val="000099"/>
                        </a:solidFill>
                        <a:effectLst/>
                        <a:latin typeface="Calibri" charset="0"/>
                        <a:ea typeface="ＭＳ Ｐゴシック" charset="0"/>
                        <a:cs typeface="Times New Roman" charset="0"/>
                      </a:endParaRPr>
                    </a:p>
                  </a:txBody>
                  <a:tcPr marT="45708" marB="457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99"/>
                          </a:solidFill>
                          <a:effectLst/>
                          <a:latin typeface="Calibri" charset="0"/>
                          <a:ea typeface="ＭＳ Ｐゴシック" charset="0"/>
                          <a:cs typeface="Arial" charset="0"/>
                        </a:rPr>
                        <a:t>Filter plugging, control minor components</a:t>
                      </a:r>
                      <a:endParaRPr kumimoji="0" lang="en-US" sz="1800" b="0" i="0" u="none" strike="noStrike" cap="none" normalizeH="0" baseline="0" dirty="0">
                        <a:ln>
                          <a:noFill/>
                        </a:ln>
                        <a:solidFill>
                          <a:srgbClr val="000099"/>
                        </a:solidFill>
                        <a:effectLst/>
                        <a:latin typeface="Calibri" charset="0"/>
                        <a:ea typeface="ＭＳ Ｐゴシック" charset="0"/>
                        <a:cs typeface="Times New Roman" charset="0"/>
                      </a:endParaRPr>
                    </a:p>
                  </a:txBody>
                  <a:tcPr marT="45708" marB="457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3996">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99"/>
                          </a:solidFill>
                          <a:effectLst/>
                          <a:latin typeface="Calibri" charset="0"/>
                          <a:ea typeface="ＭＳ Ｐゴシック" charset="0"/>
                          <a:cs typeface="Arial" charset="0"/>
                        </a:rPr>
                        <a:t>Cloud Point </a:t>
                      </a:r>
                      <a:endParaRPr kumimoji="0" lang="en-US" sz="1800" b="1" i="1" u="none" strike="noStrike" cap="none" normalizeH="0" baseline="0" dirty="0">
                        <a:ln>
                          <a:noFill/>
                        </a:ln>
                        <a:solidFill>
                          <a:srgbClr val="000099"/>
                        </a:solidFill>
                        <a:effectLst/>
                        <a:latin typeface="Calibri" charset="0"/>
                        <a:ea typeface="ＭＳ Ｐゴシック" charset="0"/>
                        <a:cs typeface="ＭＳ Ｐゴシック" charset="0"/>
                      </a:endParaRPr>
                    </a:p>
                  </a:txBody>
                  <a:tcPr marT="45708" marB="457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a:ln>
                            <a:noFill/>
                          </a:ln>
                          <a:solidFill>
                            <a:srgbClr val="000099"/>
                          </a:solidFill>
                          <a:effectLst/>
                          <a:latin typeface="Calibri" charset="0"/>
                          <a:ea typeface="ＭＳ Ｐゴシック" charset="0"/>
                          <a:cs typeface="Arial" charset="0"/>
                        </a:rPr>
                        <a:t>Report °C </a:t>
                      </a:r>
                      <a:endParaRPr kumimoji="0" lang="en-US" sz="1200" b="1" i="0" u="none" strike="noStrike" cap="none" normalizeH="0" baseline="0" dirty="0">
                        <a:ln>
                          <a:noFill/>
                        </a:ln>
                        <a:solidFill>
                          <a:srgbClr val="000099"/>
                        </a:solidFill>
                        <a:effectLst/>
                        <a:latin typeface="Calibri" charset="0"/>
                        <a:ea typeface="ＭＳ Ｐゴシック" charset="0"/>
                        <a:cs typeface="Times New Roman" charset="0"/>
                      </a:endParaRPr>
                    </a:p>
                  </a:txBody>
                  <a:tcPr marT="45708" marB="457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99"/>
                          </a:solidFill>
                          <a:effectLst/>
                          <a:latin typeface="Calibri" charset="0"/>
                          <a:ea typeface="ＭＳ Ｐゴシック" charset="0"/>
                          <a:cs typeface="Arial" charset="0"/>
                        </a:rPr>
                        <a:t>Cold weather storage /handling</a:t>
                      </a:r>
                      <a:endParaRPr kumimoji="0" lang="en-US" sz="1800" b="0" i="0" u="none" strike="noStrike" cap="none" normalizeH="0" baseline="0" dirty="0">
                        <a:ln>
                          <a:noFill/>
                        </a:ln>
                        <a:solidFill>
                          <a:srgbClr val="000099"/>
                        </a:solidFill>
                        <a:effectLst/>
                        <a:latin typeface="Calibri" charset="0"/>
                        <a:ea typeface="ＭＳ Ｐゴシック" charset="0"/>
                        <a:cs typeface="Times New Roman" charset="0"/>
                      </a:endParaRPr>
                    </a:p>
                  </a:txBody>
                  <a:tcPr marT="45708" marB="457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spd="med"/>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5"/>
          <p:cNvSpPr>
            <a:spLocks noGrp="1"/>
          </p:cNvSpPr>
          <p:nvPr>
            <p:ph type="title"/>
          </p:nvPr>
        </p:nvSpPr>
        <p:spPr>
          <a:xfrm>
            <a:off x="2828925" y="185738"/>
            <a:ext cx="6315075" cy="908050"/>
          </a:xfrm>
          <a:noFill/>
        </p:spPr>
        <p:txBody>
          <a:bodyPr/>
          <a:lstStyle/>
          <a:p>
            <a:r>
              <a:rPr lang="en-US" sz="3200">
                <a:latin typeface="Calibri" charset="0"/>
                <a:ea typeface="ＭＳ Ｐゴシック" charset="0"/>
              </a:rPr>
              <a:t>     </a:t>
            </a:r>
          </a:p>
        </p:txBody>
      </p:sp>
      <p:pic>
        <p:nvPicPr>
          <p:cNvPr id="819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57613" y="385763"/>
            <a:ext cx="5264150" cy="6159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sp>
        <p:nvSpPr>
          <p:cNvPr id="32771" name="Text Box 3"/>
          <p:cNvSpPr txBox="1">
            <a:spLocks noChangeArrowheads="1"/>
          </p:cNvSpPr>
          <p:nvPr/>
        </p:nvSpPr>
        <p:spPr bwMode="auto">
          <a:xfrm>
            <a:off x="195263" y="1876425"/>
            <a:ext cx="31242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ct val="50000"/>
              </a:spcBef>
            </a:pPr>
            <a:r>
              <a:rPr lang="en-US" sz="3600" dirty="0">
                <a:solidFill>
                  <a:srgbClr val="335B74"/>
                </a:solidFill>
                <a:latin typeface="Calibri" charset="0"/>
                <a:cs typeface="Calibri" charset="0"/>
              </a:rPr>
              <a:t>ASTM D7467 Specification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extBox 6"/>
          <p:cNvSpPr txBox="1">
            <a:spLocks noChangeArrowheads="1"/>
          </p:cNvSpPr>
          <p:nvPr/>
        </p:nvSpPr>
        <p:spPr bwMode="auto">
          <a:xfrm>
            <a:off x="2362200" y="1193800"/>
            <a:ext cx="4783681" cy="58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eaLnBrk="1" fontAlgn="base" hangingPunct="1">
              <a:spcBef>
                <a:spcPct val="0"/>
              </a:spcBef>
              <a:spcAft>
                <a:spcPct val="0"/>
              </a:spcAft>
            </a:pPr>
            <a:r>
              <a:rPr lang="en-US" sz="3200" u="sng" dirty="0">
                <a:solidFill>
                  <a:srgbClr val="335B74"/>
                </a:solidFill>
                <a:latin typeface="+mn-lt"/>
              </a:rPr>
              <a:t>Biodiesel Quality Assurance</a:t>
            </a:r>
          </a:p>
        </p:txBody>
      </p:sp>
      <p:sp>
        <p:nvSpPr>
          <p:cNvPr id="16386" name="TextBox 7"/>
          <p:cNvSpPr txBox="1">
            <a:spLocks noChangeArrowheads="1"/>
          </p:cNvSpPr>
          <p:nvPr/>
        </p:nvSpPr>
        <p:spPr bwMode="auto">
          <a:xfrm>
            <a:off x="409575" y="1902886"/>
            <a:ext cx="854710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eaLnBrk="1" fontAlgn="base" hangingPunct="1">
              <a:spcBef>
                <a:spcPct val="0"/>
              </a:spcBef>
              <a:spcAft>
                <a:spcPct val="0"/>
              </a:spcAft>
            </a:pPr>
            <a:r>
              <a:rPr lang="en-US" sz="1800" dirty="0">
                <a:solidFill>
                  <a:srgbClr val="335B74"/>
                </a:solidFill>
                <a:latin typeface="+mn-lt"/>
              </a:rPr>
              <a:t>Quality Assurance is the backbone of not just building an industry but also maintaining its existence.  </a:t>
            </a:r>
          </a:p>
          <a:p>
            <a:pPr defTabSz="914400" eaLnBrk="1" fontAlgn="base" hangingPunct="1">
              <a:spcBef>
                <a:spcPct val="0"/>
              </a:spcBef>
              <a:spcAft>
                <a:spcPct val="0"/>
              </a:spcAft>
            </a:pPr>
            <a:endParaRPr lang="en-US" sz="1800" dirty="0">
              <a:solidFill>
                <a:srgbClr val="335B74"/>
              </a:solidFill>
              <a:latin typeface="+mn-lt"/>
            </a:endParaRPr>
          </a:p>
          <a:p>
            <a:pPr defTabSz="914400" eaLnBrk="1" fontAlgn="base" hangingPunct="1">
              <a:spcBef>
                <a:spcPct val="0"/>
              </a:spcBef>
              <a:spcAft>
                <a:spcPct val="0"/>
              </a:spcAft>
            </a:pPr>
            <a:r>
              <a:rPr lang="en-US" sz="1800" dirty="0">
                <a:solidFill>
                  <a:srgbClr val="335B74"/>
                </a:solidFill>
                <a:latin typeface="+mn-lt"/>
              </a:rPr>
              <a:t>Biodiesel will continue to grow </a:t>
            </a:r>
            <a:r>
              <a:rPr lang="en-US" sz="1800" dirty="0" smtClean="0">
                <a:solidFill>
                  <a:srgbClr val="335B74"/>
                </a:solidFill>
                <a:latin typeface="+mn-lt"/>
              </a:rPr>
              <a:t>due to its premium properties and other benefits which have made their way into many beneficial policies and regulations.    </a:t>
            </a:r>
            <a:endParaRPr lang="en-US" sz="1800" dirty="0">
              <a:solidFill>
                <a:srgbClr val="335B74"/>
              </a:solidFill>
              <a:latin typeface="+mn-lt"/>
            </a:endParaRPr>
          </a:p>
          <a:p>
            <a:pPr defTabSz="914400" eaLnBrk="1" fontAlgn="base" hangingPunct="1">
              <a:spcBef>
                <a:spcPct val="0"/>
              </a:spcBef>
              <a:spcAft>
                <a:spcPct val="0"/>
              </a:spcAft>
            </a:pPr>
            <a:endParaRPr lang="en-US" sz="1800" dirty="0">
              <a:solidFill>
                <a:srgbClr val="335B74"/>
              </a:solidFill>
              <a:latin typeface="+mn-lt"/>
            </a:endParaRPr>
          </a:p>
          <a:p>
            <a:pPr defTabSz="914400" eaLnBrk="1" fontAlgn="base" hangingPunct="1">
              <a:spcBef>
                <a:spcPct val="0"/>
              </a:spcBef>
              <a:spcAft>
                <a:spcPct val="0"/>
              </a:spcAft>
            </a:pPr>
            <a:r>
              <a:rPr lang="en-US" sz="1800" dirty="0">
                <a:solidFill>
                  <a:srgbClr val="335B74"/>
                </a:solidFill>
                <a:latin typeface="+mn-lt"/>
              </a:rPr>
              <a:t>With this growth also comes great responsibility to maintain quality.  In the Biodiesel industry this is accomplished through BQ-9000 and hard work at ASTM</a:t>
            </a:r>
          </a:p>
        </p:txBody>
      </p:sp>
      <p:pic>
        <p:nvPicPr>
          <p:cNvPr id="16387" name="Picture 2" descr="ASTM Memb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67578" y="4980519"/>
            <a:ext cx="1223963" cy="1479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8" name="Picture 4" descr="http://t1.gstatic.com/images?q=tbn:1S9ppQWMvJYEkM:http://upload.wikimedia.org/wikipedia/commons/7/7e/Balance_scale.jpg&amp;t=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7603" y="4980519"/>
            <a:ext cx="2136775" cy="143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4"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0828" y="5086353"/>
            <a:ext cx="1933575" cy="1223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3114223940"/>
      </p:ext>
    </p:extLst>
  </p:cSld>
  <p:clrMapOvr>
    <a:masterClrMapping/>
  </p:clrMapOvr>
  <p:transition spd="med">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ChangeArrowheads="1"/>
          </p:cNvSpPr>
          <p:nvPr>
            <p:ph type="title" idx="4294967295"/>
          </p:nvPr>
        </p:nvSpPr>
        <p:spPr>
          <a:xfrm>
            <a:off x="3340101" y="95475"/>
            <a:ext cx="7548563" cy="785284"/>
          </a:xfrm>
        </p:spPr>
        <p:txBody>
          <a:bodyPr lIns="64291" tIns="32146" rIns="64291" bIns="32146" anchor="t"/>
          <a:lstStyle/>
          <a:p>
            <a:pPr eaLnBrk="1" hangingPunct="1"/>
            <a:r>
              <a:rPr lang="en-US" sz="4400" dirty="0" smtClean="0">
                <a:latin typeface="Calibri" charset="0"/>
                <a:ea typeface="ＭＳ Ｐゴシック" charset="0"/>
              </a:rPr>
              <a:t>What is BQ</a:t>
            </a:r>
            <a:r>
              <a:rPr lang="en-US" sz="4400" dirty="0">
                <a:latin typeface="Calibri" charset="0"/>
                <a:ea typeface="ＭＳ Ｐゴシック" charset="0"/>
              </a:rPr>
              <a:t>-9000 </a:t>
            </a:r>
          </a:p>
        </p:txBody>
      </p:sp>
      <p:sp>
        <p:nvSpPr>
          <p:cNvPr id="38914" name="Rectangle 3"/>
          <p:cNvSpPr>
            <a:spLocks noGrp="1" noChangeArrowheads="1"/>
          </p:cNvSpPr>
          <p:nvPr>
            <p:ph type="body" idx="4294967295"/>
          </p:nvPr>
        </p:nvSpPr>
        <p:spPr>
          <a:xfrm>
            <a:off x="254000" y="1219200"/>
            <a:ext cx="5922211" cy="4930274"/>
          </a:xfrm>
        </p:spPr>
        <p:txBody>
          <a:bodyPr lIns="64291" tIns="32146" rIns="64291" bIns="32146"/>
          <a:lstStyle/>
          <a:p>
            <a:pPr eaLnBrk="1" hangingPunct="1">
              <a:lnSpc>
                <a:spcPct val="90000"/>
              </a:lnSpc>
              <a:spcBef>
                <a:spcPct val="50000"/>
              </a:spcBef>
              <a:buFont typeface="Wingdings" charset="0"/>
              <a:buChar char="§"/>
            </a:pPr>
            <a:r>
              <a:rPr lang="en-US" sz="1800" dirty="0">
                <a:solidFill>
                  <a:srgbClr val="335B74"/>
                </a:solidFill>
              </a:rPr>
              <a:t>Biodiesel </a:t>
            </a:r>
            <a:r>
              <a:rPr lang="en-US" sz="1800" dirty="0" smtClean="0">
                <a:solidFill>
                  <a:srgbClr val="335B74"/>
                </a:solidFill>
              </a:rPr>
              <a:t>Industry’s</a:t>
            </a:r>
            <a:r>
              <a:rPr lang="en-US" altLang="ja-JP" sz="1800" dirty="0" smtClean="0">
                <a:solidFill>
                  <a:srgbClr val="335B74"/>
                </a:solidFill>
              </a:rPr>
              <a:t> </a:t>
            </a:r>
            <a:r>
              <a:rPr lang="en-US" altLang="ja-JP" sz="1800" dirty="0">
                <a:solidFill>
                  <a:srgbClr val="335B74"/>
                </a:solidFill>
              </a:rPr>
              <a:t>equivalent to an ISO 9000 program for biodiesel production &amp; distribution companies as well as testing labs</a:t>
            </a:r>
          </a:p>
          <a:p>
            <a:pPr eaLnBrk="1" hangingPunct="1">
              <a:lnSpc>
                <a:spcPct val="90000"/>
              </a:lnSpc>
              <a:buFont typeface="Wingdings" charset="0"/>
              <a:buChar char="§"/>
            </a:pPr>
            <a:r>
              <a:rPr lang="en-US" sz="1800" dirty="0" smtClean="0">
                <a:solidFill>
                  <a:srgbClr val="335B74"/>
                </a:solidFill>
              </a:rPr>
              <a:t>NBB </a:t>
            </a:r>
            <a:r>
              <a:rPr lang="en-US" sz="1800" dirty="0">
                <a:solidFill>
                  <a:srgbClr val="335B74"/>
                </a:solidFill>
              </a:rPr>
              <a:t>implemented BQ-9000 as a means to help instill confidence in biodiesel with users and equipment companies </a:t>
            </a:r>
          </a:p>
          <a:p>
            <a:pPr eaLnBrk="1" hangingPunct="1">
              <a:lnSpc>
                <a:spcPct val="90000"/>
              </a:lnSpc>
              <a:buFont typeface="Wingdings" charset="0"/>
              <a:buChar char="§"/>
            </a:pPr>
            <a:r>
              <a:rPr lang="en-US" sz="1800" dirty="0" smtClean="0">
                <a:solidFill>
                  <a:srgbClr val="335B74"/>
                </a:solidFill>
              </a:rPr>
              <a:t>There </a:t>
            </a:r>
            <a:r>
              <a:rPr lang="en-US" sz="1800" dirty="0">
                <a:solidFill>
                  <a:srgbClr val="335B74"/>
                </a:solidFill>
              </a:rPr>
              <a:t>are three BQ-9000 designations:</a:t>
            </a:r>
          </a:p>
          <a:p>
            <a:pPr lvl="1" eaLnBrk="1" hangingPunct="1">
              <a:lnSpc>
                <a:spcPct val="90000"/>
              </a:lnSpc>
            </a:pPr>
            <a:r>
              <a:rPr lang="en-US" sz="1800" dirty="0">
                <a:solidFill>
                  <a:srgbClr val="335B74"/>
                </a:solidFill>
              </a:rPr>
              <a:t>Producer (make it to spec)</a:t>
            </a:r>
          </a:p>
          <a:p>
            <a:pPr lvl="1" eaLnBrk="1" hangingPunct="1">
              <a:lnSpc>
                <a:spcPct val="90000"/>
              </a:lnSpc>
            </a:pPr>
            <a:r>
              <a:rPr lang="en-US" sz="1800" dirty="0">
                <a:solidFill>
                  <a:srgbClr val="335B74"/>
                </a:solidFill>
              </a:rPr>
              <a:t>Marketer (buy spec, keep it in spec, blend it right)</a:t>
            </a:r>
          </a:p>
          <a:p>
            <a:pPr lvl="1" eaLnBrk="1" hangingPunct="1"/>
            <a:r>
              <a:rPr lang="en-US" sz="1800" dirty="0">
                <a:solidFill>
                  <a:srgbClr val="335B74"/>
                </a:solidFill>
              </a:rPr>
              <a:t>Certified Laboratories (test the fuel, run the tests right)</a:t>
            </a:r>
          </a:p>
          <a:p>
            <a:pPr eaLnBrk="1" hangingPunct="1">
              <a:lnSpc>
                <a:spcPct val="90000"/>
              </a:lnSpc>
              <a:buFont typeface="Wingdings" charset="0"/>
              <a:buChar char="§"/>
            </a:pPr>
            <a:r>
              <a:rPr lang="en-US" sz="1800" dirty="0" smtClean="0">
                <a:solidFill>
                  <a:srgbClr val="335B74"/>
                </a:solidFill>
              </a:rPr>
              <a:t>Approximately 85% </a:t>
            </a:r>
            <a:r>
              <a:rPr lang="en-US" sz="1800" dirty="0">
                <a:solidFill>
                  <a:srgbClr val="335B74"/>
                </a:solidFill>
              </a:rPr>
              <a:t>of biodiesel produced in the US is by BQ-9000 accredited companies. </a:t>
            </a:r>
          </a:p>
          <a:p>
            <a:pPr eaLnBrk="1" hangingPunct="1">
              <a:lnSpc>
                <a:spcPct val="90000"/>
              </a:lnSpc>
              <a:buFont typeface="Wingdings" charset="0"/>
              <a:buChar char="§"/>
            </a:pPr>
            <a:r>
              <a:rPr lang="en-US" sz="1800" dirty="0">
                <a:solidFill>
                  <a:srgbClr val="335B74"/>
                </a:solidFill>
              </a:rPr>
              <a:t>Many OEMs are now either requiring or strongly encouraging BQ-</a:t>
            </a:r>
            <a:r>
              <a:rPr lang="en-US" sz="1800" dirty="0" smtClean="0">
                <a:solidFill>
                  <a:srgbClr val="335B74"/>
                </a:solidFill>
              </a:rPr>
              <a:t>9000</a:t>
            </a:r>
          </a:p>
          <a:p>
            <a:pPr eaLnBrk="1" hangingPunct="1">
              <a:buFont typeface="Wingdings" charset="0"/>
              <a:buChar char="§"/>
            </a:pPr>
            <a:r>
              <a:rPr lang="en-US" sz="1800" dirty="0">
                <a:solidFill>
                  <a:srgbClr val="335B74"/>
                </a:solidFill>
              </a:rPr>
              <a:t>Organizations have seen economic  advantages as more bids are requiring the certification</a:t>
            </a:r>
          </a:p>
          <a:p>
            <a:pPr eaLnBrk="1" hangingPunct="1">
              <a:lnSpc>
                <a:spcPct val="90000"/>
              </a:lnSpc>
              <a:buFont typeface="Wingdings" charset="0"/>
              <a:buChar char="§"/>
            </a:pPr>
            <a:endParaRPr lang="en-US" sz="1800" dirty="0">
              <a:solidFill>
                <a:srgbClr val="335B74"/>
              </a:solidFill>
            </a:endParaRPr>
          </a:p>
          <a:p>
            <a:pPr eaLnBrk="1" hangingPunct="1">
              <a:lnSpc>
                <a:spcPct val="90000"/>
              </a:lnSpc>
              <a:buFont typeface="Wingdings" charset="0"/>
              <a:buChar char="§"/>
            </a:pPr>
            <a:endParaRPr lang="en-US" sz="1800" dirty="0">
              <a:solidFill>
                <a:srgbClr val="335B74"/>
              </a:solidFill>
            </a:endParaRPr>
          </a:p>
        </p:txBody>
      </p:sp>
      <p:pic>
        <p:nvPicPr>
          <p:cNvPr id="38915" name="Picture 4" descr="New BQ-9000-Producer 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5991" y="880759"/>
            <a:ext cx="1330325" cy="1338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25991" y="2752892"/>
            <a:ext cx="1382712" cy="137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25991" y="4907548"/>
            <a:ext cx="1371600" cy="1379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3"/>
          <p:cNvSpPr>
            <a:spLocks noChangeArrowheads="1"/>
          </p:cNvSpPr>
          <p:nvPr/>
        </p:nvSpPr>
        <p:spPr bwMode="auto">
          <a:xfrm>
            <a:off x="257175" y="944033"/>
            <a:ext cx="8723052" cy="477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914400" fontAlgn="base">
              <a:spcBef>
                <a:spcPct val="0"/>
              </a:spcBef>
              <a:spcAft>
                <a:spcPct val="0"/>
              </a:spcAft>
            </a:pPr>
            <a:r>
              <a:rPr lang="en-US" sz="3200" dirty="0" smtClean="0">
                <a:solidFill>
                  <a:srgbClr val="335B74"/>
                </a:solidFill>
                <a:ea typeface="ＭＳ Ｐゴシック" charset="0"/>
                <a:cs typeface="ＭＳ Ｐゴシック" charset="0"/>
              </a:rPr>
              <a:t>National Biodiesel Accreditation Commission (NBAC)</a:t>
            </a:r>
            <a:endParaRPr lang="en-US" sz="3200" dirty="0">
              <a:solidFill>
                <a:srgbClr val="335B74"/>
              </a:solidFill>
              <a:ea typeface="ＭＳ Ｐゴシック" charset="0"/>
              <a:cs typeface="ＭＳ Ｐゴシック" charset="0"/>
            </a:endParaRPr>
          </a:p>
          <a:p>
            <a:pPr defTabSz="914400" fontAlgn="base">
              <a:spcBef>
                <a:spcPct val="0"/>
              </a:spcBef>
              <a:spcAft>
                <a:spcPct val="0"/>
              </a:spcAft>
            </a:pPr>
            <a:endParaRPr lang="en-US" sz="2000" dirty="0">
              <a:solidFill>
                <a:srgbClr val="335B74"/>
              </a:solidFill>
              <a:ea typeface="ＭＳ Ｐゴシック" charset="0"/>
              <a:cs typeface="ＭＳ Ｐゴシック" charset="0"/>
            </a:endParaRPr>
          </a:p>
          <a:p>
            <a:pPr defTabSz="914400" fontAlgn="base">
              <a:spcBef>
                <a:spcPct val="0"/>
              </a:spcBef>
              <a:spcAft>
                <a:spcPct val="0"/>
              </a:spcAft>
            </a:pPr>
            <a:r>
              <a:rPr lang="en-US" sz="2000" dirty="0">
                <a:solidFill>
                  <a:srgbClr val="335B74"/>
                </a:solidFill>
                <a:ea typeface="ＭＳ Ｐゴシック" charset="0"/>
                <a:cs typeface="ＭＳ Ｐゴシック" charset="0"/>
              </a:rPr>
              <a:t>The Commission is comprised of 12 Commissioners representing the interests of producers, marketers, laboratories, feedstock suppliers, and consumers.</a:t>
            </a:r>
          </a:p>
          <a:p>
            <a:pPr defTabSz="914400" fontAlgn="base">
              <a:spcBef>
                <a:spcPct val="0"/>
              </a:spcBef>
              <a:spcAft>
                <a:spcPct val="0"/>
              </a:spcAft>
            </a:pPr>
            <a:endParaRPr lang="en-US" sz="2000" dirty="0">
              <a:solidFill>
                <a:srgbClr val="335B74"/>
              </a:solidFill>
              <a:ea typeface="ＭＳ Ｐゴシック" charset="0"/>
              <a:cs typeface="ＭＳ Ｐゴシック" charset="0"/>
            </a:endParaRPr>
          </a:p>
          <a:p>
            <a:pPr defTabSz="914400" fontAlgn="base">
              <a:spcBef>
                <a:spcPct val="0"/>
              </a:spcBef>
              <a:spcAft>
                <a:spcPct val="0"/>
              </a:spcAft>
            </a:pPr>
            <a:r>
              <a:rPr lang="en-US" sz="2000" dirty="0">
                <a:solidFill>
                  <a:srgbClr val="335B74"/>
                </a:solidFill>
                <a:ea typeface="ＭＳ Ｐゴシック" charset="0"/>
                <a:cs typeface="ＭＳ Ｐゴシック" charset="0"/>
              </a:rPr>
              <a:t>Commissioners are responsible for the review and approval of the audits as well as improvements and modifications of each of the programs</a:t>
            </a:r>
          </a:p>
          <a:p>
            <a:pPr defTabSz="914400" fontAlgn="base">
              <a:spcBef>
                <a:spcPct val="0"/>
              </a:spcBef>
              <a:spcAft>
                <a:spcPct val="0"/>
              </a:spcAft>
            </a:pPr>
            <a:endParaRPr lang="en-US" sz="2000" dirty="0">
              <a:solidFill>
                <a:srgbClr val="335B74"/>
              </a:solidFill>
              <a:ea typeface="ＭＳ Ｐゴシック" charset="0"/>
              <a:cs typeface="ＭＳ Ｐゴシック" charset="0"/>
            </a:endParaRPr>
          </a:p>
          <a:p>
            <a:pPr defTabSz="914400" fontAlgn="base">
              <a:spcBef>
                <a:spcPct val="0"/>
              </a:spcBef>
              <a:spcAft>
                <a:spcPct val="0"/>
              </a:spcAft>
            </a:pPr>
            <a:r>
              <a:rPr lang="en-US" sz="2000" dirty="0">
                <a:solidFill>
                  <a:srgbClr val="335B74"/>
                </a:solidFill>
                <a:ea typeface="ＭＳ Ｐゴシック" charset="0"/>
                <a:cs typeface="ＭＳ Ｐゴシック" charset="0"/>
              </a:rPr>
              <a:t>Accredited companies are audited on an annual basis.  Each of the 7 auditors maintains a 3 year audit cycle rotation with each of their assigned companies. </a:t>
            </a:r>
            <a:endParaRPr lang="en-US" sz="2000" dirty="0" smtClean="0">
              <a:solidFill>
                <a:srgbClr val="335B74"/>
              </a:solidFill>
              <a:ea typeface="ＭＳ Ｐゴシック" charset="0"/>
              <a:cs typeface="ＭＳ Ｐゴシック" charset="0"/>
            </a:endParaRPr>
          </a:p>
          <a:p>
            <a:pPr defTabSz="914400" fontAlgn="base">
              <a:spcBef>
                <a:spcPct val="0"/>
              </a:spcBef>
              <a:spcAft>
                <a:spcPct val="0"/>
              </a:spcAft>
            </a:pPr>
            <a:endParaRPr lang="en-US" sz="2000" dirty="0">
              <a:solidFill>
                <a:srgbClr val="335B74"/>
              </a:solidFill>
              <a:ea typeface="ＭＳ Ｐゴシック" charset="0"/>
              <a:cs typeface="ＭＳ Ｐゴシック" charset="0"/>
            </a:endParaRPr>
          </a:p>
          <a:p>
            <a:pPr defTabSz="914400" fontAlgn="base">
              <a:spcBef>
                <a:spcPct val="0"/>
              </a:spcBef>
              <a:spcAft>
                <a:spcPct val="0"/>
              </a:spcAft>
            </a:pPr>
            <a:r>
              <a:rPr lang="en-US" sz="2000" dirty="0" smtClean="0">
                <a:solidFill>
                  <a:srgbClr val="335B74"/>
                </a:solidFill>
                <a:ea typeface="ＭＳ Ｐゴシック" charset="0"/>
                <a:cs typeface="ＭＳ Ｐゴシック" charset="0"/>
              </a:rPr>
              <a:t>The NBAC  is currently Chaired by the Vice President of the Truck and Engine Manufacturers Association, Mr. Roger Gault.</a:t>
            </a:r>
            <a:endParaRPr lang="en-US" sz="2000" dirty="0">
              <a:solidFill>
                <a:srgbClr val="335B74"/>
              </a:solidFill>
              <a:ea typeface="ＭＳ Ｐゴシック" charset="0"/>
              <a:cs typeface="ＭＳ Ｐゴシック" charset="0"/>
            </a:endParaRPr>
          </a:p>
        </p:txBody>
      </p:sp>
    </p:spTree>
    <p:extLst>
      <p:ext uri="{BB962C8B-B14F-4D97-AF65-F5344CB8AC3E}">
        <p14:creationId xmlns:p14="http://schemas.microsoft.com/office/powerpoint/2010/main" val="4100782101"/>
      </p:ext>
    </p:extLst>
  </p:cSld>
  <p:clrMapOvr>
    <a:masterClrMapping/>
  </p:clrMapOvr>
  <p:transition spd="med">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
          <p:cNvSpPr>
            <a:spLocks noChangeArrowheads="1"/>
          </p:cNvSpPr>
          <p:nvPr/>
        </p:nvSpPr>
        <p:spPr bwMode="auto">
          <a:xfrm>
            <a:off x="246066" y="1079501"/>
            <a:ext cx="8707437" cy="390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914400" fontAlgn="base">
              <a:spcBef>
                <a:spcPct val="0"/>
              </a:spcBef>
              <a:spcAft>
                <a:spcPct val="0"/>
              </a:spcAft>
            </a:pPr>
            <a:r>
              <a:rPr lang="en-US" sz="2800" dirty="0">
                <a:solidFill>
                  <a:srgbClr val="335B74"/>
                </a:solidFill>
                <a:ea typeface="ＭＳ Ｐゴシック" charset="0"/>
                <a:cs typeface="ＭＳ Ｐゴシック" charset="0"/>
              </a:rPr>
              <a:t>New Upcoming Category</a:t>
            </a:r>
          </a:p>
          <a:p>
            <a:pPr defTabSz="914400" fontAlgn="base">
              <a:spcBef>
                <a:spcPct val="0"/>
              </a:spcBef>
              <a:spcAft>
                <a:spcPct val="0"/>
              </a:spcAft>
            </a:pPr>
            <a:endParaRPr lang="en-US" sz="2800" dirty="0">
              <a:solidFill>
                <a:srgbClr val="335B74"/>
              </a:solidFill>
              <a:ea typeface="ＭＳ Ｐゴシック" charset="0"/>
              <a:cs typeface="ＭＳ Ｐゴシック" charset="0"/>
            </a:endParaRPr>
          </a:p>
          <a:p>
            <a:pPr defTabSz="914400" fontAlgn="base">
              <a:spcBef>
                <a:spcPct val="0"/>
              </a:spcBef>
              <a:spcAft>
                <a:spcPct val="0"/>
              </a:spcAft>
            </a:pPr>
            <a:r>
              <a:rPr lang="en-US" sz="2400" dirty="0">
                <a:solidFill>
                  <a:srgbClr val="335B74"/>
                </a:solidFill>
                <a:ea typeface="ＭＳ Ｐゴシック" charset="0"/>
                <a:cs typeface="ＭＳ Ｐゴシック" charset="0"/>
              </a:rPr>
              <a:t>OEMs have been requesting a BQ-9000 Retailer Program for their customers.</a:t>
            </a:r>
          </a:p>
          <a:p>
            <a:pPr defTabSz="914400" fontAlgn="base">
              <a:spcBef>
                <a:spcPct val="0"/>
              </a:spcBef>
              <a:spcAft>
                <a:spcPct val="0"/>
              </a:spcAft>
            </a:pPr>
            <a:endParaRPr lang="en-US" sz="2400" dirty="0">
              <a:solidFill>
                <a:srgbClr val="335B74"/>
              </a:solidFill>
              <a:ea typeface="ＭＳ Ｐゴシック" charset="0"/>
              <a:cs typeface="ＭＳ Ｐゴシック" charset="0"/>
            </a:endParaRPr>
          </a:p>
          <a:p>
            <a:pPr defTabSz="914400" fontAlgn="base">
              <a:spcBef>
                <a:spcPct val="0"/>
              </a:spcBef>
              <a:spcAft>
                <a:spcPct val="0"/>
              </a:spcAft>
            </a:pPr>
            <a:r>
              <a:rPr lang="en-US" sz="2400" dirty="0">
                <a:solidFill>
                  <a:srgbClr val="335B74"/>
                </a:solidFill>
                <a:ea typeface="ＭＳ Ｐゴシック" charset="0"/>
                <a:cs typeface="ＭＳ Ｐゴシック" charset="0"/>
              </a:rPr>
              <a:t>OEMs have stated that a BQ-9000 Retailer Program would provide more confidence for blends greater than B5.</a:t>
            </a:r>
          </a:p>
          <a:p>
            <a:pPr defTabSz="914400" fontAlgn="base">
              <a:spcBef>
                <a:spcPct val="0"/>
              </a:spcBef>
              <a:spcAft>
                <a:spcPct val="0"/>
              </a:spcAft>
            </a:pPr>
            <a:endParaRPr lang="en-US" sz="2400" dirty="0">
              <a:solidFill>
                <a:srgbClr val="335B74"/>
              </a:solidFill>
              <a:ea typeface="ＭＳ Ｐゴシック" charset="0"/>
              <a:cs typeface="ＭＳ Ｐゴシック" charset="0"/>
            </a:endParaRPr>
          </a:p>
          <a:p>
            <a:pPr defTabSz="914400" fontAlgn="base">
              <a:spcBef>
                <a:spcPct val="0"/>
              </a:spcBef>
              <a:spcAft>
                <a:spcPct val="0"/>
              </a:spcAft>
            </a:pPr>
            <a:r>
              <a:rPr lang="en-US" sz="2400" dirty="0">
                <a:solidFill>
                  <a:srgbClr val="335B74"/>
                </a:solidFill>
                <a:ea typeface="ＭＳ Ｐゴシック" charset="0"/>
                <a:cs typeface="ＭＳ Ｐゴシック" charset="0"/>
              </a:rPr>
              <a:t>The NBAC is currently in the progress of drafting the program requirements for Retailer Accreditation.</a:t>
            </a:r>
          </a:p>
        </p:txBody>
      </p:sp>
      <p:pic>
        <p:nvPicPr>
          <p:cNvPr id="1945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77141" y="5776384"/>
            <a:ext cx="1468437" cy="929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1866617064"/>
      </p:ext>
    </p:extLst>
  </p:cSld>
  <p:clrMapOvr>
    <a:masterClrMapping/>
  </p:clrMapOvr>
  <p:transition spd="med">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Title 1"/>
          <p:cNvSpPr>
            <a:spLocks noGrp="1"/>
          </p:cNvSpPr>
          <p:nvPr>
            <p:ph type="title"/>
          </p:nvPr>
        </p:nvSpPr>
        <p:spPr>
          <a:xfrm>
            <a:off x="3256548" y="260350"/>
            <a:ext cx="5791200" cy="819150"/>
          </a:xfrm>
        </p:spPr>
        <p:txBody>
          <a:bodyPr>
            <a:normAutofit/>
          </a:bodyPr>
          <a:lstStyle/>
          <a:p>
            <a:pPr algn="l"/>
            <a:r>
              <a:rPr lang="en-US" b="1" dirty="0" smtClean="0">
                <a:solidFill>
                  <a:srgbClr val="0000FF"/>
                </a:solidFill>
                <a:latin typeface="+mj-lt"/>
                <a:ea typeface="ＭＳ Ｐゴシック" charset="0"/>
                <a:cs typeface="ＭＳ Ｐゴシック" charset="0"/>
              </a:rPr>
              <a:t>BQ-9000 Companies</a:t>
            </a:r>
            <a:endParaRPr lang="en-US" b="1" dirty="0">
              <a:solidFill>
                <a:srgbClr val="0000FF"/>
              </a:solidFill>
              <a:latin typeface="+mj-lt"/>
              <a:ea typeface="ＭＳ Ｐゴシック" charset="0"/>
              <a:cs typeface="ＭＳ Ｐゴシック" charset="0"/>
            </a:endParaRPr>
          </a:p>
        </p:txBody>
      </p:sp>
      <p:sp>
        <p:nvSpPr>
          <p:cNvPr id="65538" name="Content Placeholder 2"/>
          <p:cNvSpPr>
            <a:spLocks noGrp="1"/>
          </p:cNvSpPr>
          <p:nvPr>
            <p:ph idx="1"/>
          </p:nvPr>
        </p:nvSpPr>
        <p:spPr>
          <a:xfrm>
            <a:off x="381000" y="1219206"/>
            <a:ext cx="8291286" cy="3624937"/>
          </a:xfrm>
        </p:spPr>
        <p:txBody>
          <a:bodyPr/>
          <a:lstStyle/>
          <a:p>
            <a:r>
              <a:rPr lang="en-US" sz="2800" dirty="0" smtClean="0">
                <a:solidFill>
                  <a:srgbClr val="000000"/>
                </a:solidFill>
                <a:latin typeface="+mj-lt"/>
                <a:ea typeface="ＭＳ Ｐゴシック" charset="0"/>
                <a:cs typeface="Arial" charset="0"/>
              </a:rPr>
              <a:t>As of March 1, 2014; there are currently 50 accredited Producers approved within the program, however these 50 producers make about 85% of all the biodiesel in the US.</a:t>
            </a:r>
            <a:endParaRPr lang="en-US" sz="2800" dirty="0">
              <a:solidFill>
                <a:srgbClr val="000000"/>
              </a:solidFill>
              <a:latin typeface="+mj-lt"/>
              <a:ea typeface="ＭＳ Ｐゴシック" charset="0"/>
              <a:cs typeface="Arial" charset="0"/>
            </a:endParaRPr>
          </a:p>
          <a:p>
            <a:r>
              <a:rPr lang="en-US" sz="2800" dirty="0" smtClean="0">
                <a:solidFill>
                  <a:srgbClr val="000000"/>
                </a:solidFill>
                <a:latin typeface="+mj-lt"/>
                <a:ea typeface="ＭＳ Ｐゴシック" charset="0"/>
                <a:cs typeface="Arial" charset="0"/>
              </a:rPr>
              <a:t>There are also 25 accredited Marketers / Blenders</a:t>
            </a:r>
            <a:endParaRPr lang="en-US" sz="2800" dirty="0">
              <a:solidFill>
                <a:srgbClr val="000000"/>
              </a:solidFill>
              <a:latin typeface="+mj-lt"/>
              <a:ea typeface="ＭＳ Ｐゴシック" charset="0"/>
              <a:cs typeface="Arial" charset="0"/>
            </a:endParaRPr>
          </a:p>
          <a:p>
            <a:r>
              <a:rPr lang="en-US" sz="2800" dirty="0" smtClean="0">
                <a:solidFill>
                  <a:srgbClr val="000000"/>
                </a:solidFill>
                <a:latin typeface="+mj-lt"/>
                <a:ea typeface="ＭＳ Ｐゴシック" charset="0"/>
                <a:cs typeface="Arial" charset="0"/>
              </a:rPr>
              <a:t>Additionally, there are 13 accredited Labs</a:t>
            </a:r>
          </a:p>
          <a:p>
            <a:pPr marL="0" indent="0">
              <a:buNone/>
            </a:pPr>
            <a:r>
              <a:rPr lang="en-US" sz="2800" dirty="0" smtClean="0">
                <a:solidFill>
                  <a:srgbClr val="000000"/>
                </a:solidFill>
                <a:latin typeface="+mj-lt"/>
                <a:ea typeface="ＭＳ Ｐゴシック" charset="0"/>
                <a:cs typeface="Arial" charset="0"/>
              </a:rPr>
              <a:t>The NBAC is currently working on a new Program for BQ-9000 Retailers.  Additional information may be found at </a:t>
            </a:r>
            <a:r>
              <a:rPr lang="en-US" sz="2800" dirty="0" smtClean="0">
                <a:solidFill>
                  <a:srgbClr val="000000"/>
                </a:solidFill>
                <a:latin typeface="+mj-lt"/>
                <a:ea typeface="ＭＳ Ｐゴシック" charset="0"/>
                <a:cs typeface="Arial" charset="0"/>
                <a:hlinkClick r:id="rId3"/>
              </a:rPr>
              <a:t>www.bq9000.org</a:t>
            </a:r>
            <a:endParaRPr lang="en-US" sz="2800" dirty="0" smtClean="0">
              <a:solidFill>
                <a:srgbClr val="000000"/>
              </a:solidFill>
              <a:latin typeface="+mj-lt"/>
              <a:ea typeface="ＭＳ Ｐゴシック" charset="0"/>
              <a:cs typeface="Arial" charset="0"/>
            </a:endParaRPr>
          </a:p>
          <a:p>
            <a:pPr marL="0" indent="0">
              <a:buNone/>
            </a:pPr>
            <a:endParaRPr lang="en-US" sz="3000" dirty="0">
              <a:solidFill>
                <a:srgbClr val="000000"/>
              </a:solidFill>
              <a:latin typeface="+mj-lt"/>
              <a:ea typeface="ＭＳ Ｐゴシック" charset="0"/>
              <a:cs typeface="Arial" charset="0"/>
            </a:endParaRPr>
          </a:p>
          <a:p>
            <a:endParaRPr lang="en-US" sz="2800" dirty="0">
              <a:solidFill>
                <a:srgbClr val="000000"/>
              </a:solidFill>
              <a:latin typeface="Arial" charset="0"/>
              <a:ea typeface="ＭＳ Ｐゴシック" charset="0"/>
              <a:cs typeface="Arial" charset="0"/>
            </a:endParaRPr>
          </a:p>
        </p:txBody>
      </p:sp>
      <p:grpSp>
        <p:nvGrpSpPr>
          <p:cNvPr id="65539" name="Group 5"/>
          <p:cNvGrpSpPr>
            <a:grpSpLocks/>
          </p:cNvGrpSpPr>
          <p:nvPr/>
        </p:nvGrpSpPr>
        <p:grpSpPr bwMode="auto">
          <a:xfrm>
            <a:off x="1184275" y="5463646"/>
            <a:ext cx="6854825" cy="1360488"/>
            <a:chOff x="930275" y="3344863"/>
            <a:chExt cx="6854825" cy="1360487"/>
          </a:xfrm>
        </p:grpSpPr>
        <p:pic>
          <p:nvPicPr>
            <p:cNvPr id="65541" name="Picture 3" descr="New BQ-9000-Marketer log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78213" y="3344863"/>
              <a:ext cx="1354137" cy="1360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2" name="Picture 4" descr="New BQ-9000-Producer logo"/>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30275" y="3395663"/>
              <a:ext cx="1252538" cy="126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3" name="Picture 5" descr="BQ9000 logo_lab_smal"/>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29338" y="3370263"/>
              <a:ext cx="1655762" cy="130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5540"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48E87BA9-5FB6-504A-A152-0E10C915560D}" type="slidenum">
              <a:rPr lang="en-US" sz="1200">
                <a:solidFill>
                  <a:srgbClr val="898989"/>
                </a:solidFill>
                <a:latin typeface="Calibri" charset="0"/>
              </a:rPr>
              <a:pPr/>
              <a:t>16</a:t>
            </a:fld>
            <a:endParaRPr lang="en-US" sz="1200">
              <a:solidFill>
                <a:srgbClr val="898989"/>
              </a:solidFill>
              <a:latin typeface="Calibri" charset="0"/>
            </a:endParaRPr>
          </a:p>
        </p:txBody>
      </p:sp>
    </p:spTree>
    <p:extLst>
      <p:ext uri="{BB962C8B-B14F-4D97-AF65-F5344CB8AC3E}">
        <p14:creationId xmlns:p14="http://schemas.microsoft.com/office/powerpoint/2010/main" val="3310533129"/>
      </p:ext>
    </p:extLst>
  </p:cSld>
  <p:clrMapOvr>
    <a:masterClrMapping/>
  </p:clrMapOvr>
  <p:transition spd="slow"/>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1"/>
          <p:cNvSpPr>
            <a:spLocks noChangeArrowheads="1"/>
          </p:cNvSpPr>
          <p:nvPr/>
        </p:nvSpPr>
        <p:spPr bwMode="auto">
          <a:xfrm>
            <a:off x="85728" y="969434"/>
            <a:ext cx="5959475" cy="584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spAutoFit/>
          </a:bodyPr>
          <a:lstStyle/>
          <a:p>
            <a:pPr algn="ctr" defTabSz="455613" fontAlgn="base">
              <a:spcBef>
                <a:spcPct val="0"/>
              </a:spcBef>
              <a:spcAft>
                <a:spcPct val="0"/>
              </a:spcAft>
            </a:pPr>
            <a:r>
              <a:rPr lang="en-US" sz="3200" u="sng" dirty="0">
                <a:solidFill>
                  <a:srgbClr val="335B74"/>
                </a:solidFill>
                <a:latin typeface="Calibri" charset="0"/>
                <a:ea typeface="ＭＳ Ｐゴシック" charset="0"/>
                <a:cs typeface="ＭＳ Ｐゴシック" charset="0"/>
              </a:rPr>
              <a:t>BQ-9000 Quality – National Efforts</a:t>
            </a:r>
          </a:p>
        </p:txBody>
      </p:sp>
      <p:graphicFrame>
        <p:nvGraphicFramePr>
          <p:cNvPr id="7" name="Chart 6"/>
          <p:cNvGraphicFramePr>
            <a:graphicFrameLocks/>
          </p:cNvGraphicFramePr>
          <p:nvPr/>
        </p:nvGraphicFramePr>
        <p:xfrm>
          <a:off x="225632" y="1624944"/>
          <a:ext cx="8419110" cy="4910447"/>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spd="med"/>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6378575" cy="1293812"/>
          </a:xfrm>
        </p:spPr>
        <p:txBody>
          <a:bodyPr>
            <a:normAutofit fontScale="90000"/>
          </a:bodyPr>
          <a:lstStyle/>
          <a:p>
            <a:pPr algn="l"/>
            <a:r>
              <a:rPr lang="en-US" b="1" dirty="0">
                <a:solidFill>
                  <a:srgbClr val="3366FF"/>
                </a:solidFill>
                <a:latin typeface="+mj-lt"/>
              </a:rPr>
              <a:t>2013 NREL Fuel Quality Survey</a:t>
            </a:r>
          </a:p>
        </p:txBody>
      </p:sp>
      <p:sp>
        <p:nvSpPr>
          <p:cNvPr id="3" name="Content Placeholder 2"/>
          <p:cNvSpPr>
            <a:spLocks noGrp="1"/>
          </p:cNvSpPr>
          <p:nvPr>
            <p:ph idx="1"/>
          </p:nvPr>
        </p:nvSpPr>
        <p:spPr>
          <a:xfrm>
            <a:off x="457200" y="1524000"/>
            <a:ext cx="8458200" cy="4876794"/>
          </a:xfrm>
        </p:spPr>
        <p:txBody>
          <a:bodyPr>
            <a:normAutofit fontScale="85000" lnSpcReduction="20000"/>
          </a:bodyPr>
          <a:lstStyle/>
          <a:p>
            <a:r>
              <a:rPr lang="en-US" sz="3600" dirty="0" smtClean="0">
                <a:latin typeface="+mn-lt"/>
              </a:rPr>
              <a:t>Over 87% of biodiesel </a:t>
            </a:r>
            <a:r>
              <a:rPr lang="en-US" sz="3600" dirty="0">
                <a:latin typeface="+mn-lt"/>
              </a:rPr>
              <a:t>in the </a:t>
            </a:r>
            <a:r>
              <a:rPr lang="en-US" sz="3600" dirty="0" smtClean="0">
                <a:latin typeface="+mn-lt"/>
              </a:rPr>
              <a:t>market produced by BQ-9000 approved companies</a:t>
            </a:r>
          </a:p>
          <a:p>
            <a:r>
              <a:rPr lang="en-US" sz="3600" dirty="0" smtClean="0">
                <a:latin typeface="+mn-lt"/>
              </a:rPr>
              <a:t>Samples from </a:t>
            </a:r>
            <a:r>
              <a:rPr lang="en-US" sz="3600" dirty="0">
                <a:latin typeface="+mn-lt"/>
              </a:rPr>
              <a:t>53 producers and 14 terminals were </a:t>
            </a:r>
            <a:r>
              <a:rPr lang="en-US" sz="3600" dirty="0" smtClean="0">
                <a:latin typeface="+mn-lt"/>
              </a:rPr>
              <a:t>collected.  Critical </a:t>
            </a:r>
            <a:r>
              <a:rPr lang="en-US" sz="3600" dirty="0">
                <a:latin typeface="+mn-lt"/>
              </a:rPr>
              <a:t>properties were tested (free/total glycerin, metals, oxidation stability, acid value, etc</a:t>
            </a:r>
            <a:r>
              <a:rPr lang="en-US" sz="3600" dirty="0" smtClean="0">
                <a:latin typeface="+mn-lt"/>
              </a:rPr>
              <a:t>.)</a:t>
            </a:r>
          </a:p>
          <a:p>
            <a:r>
              <a:rPr lang="en-US" sz="3600" dirty="0" smtClean="0">
                <a:latin typeface="+mn-lt"/>
              </a:rPr>
              <a:t>More </a:t>
            </a:r>
            <a:r>
              <a:rPr lang="en-US" sz="3600" dirty="0">
                <a:latin typeface="+mn-lt"/>
              </a:rPr>
              <a:t>than 95% of all the samples collected met the specification </a:t>
            </a:r>
            <a:r>
              <a:rPr lang="en-US" sz="3600" dirty="0" smtClean="0">
                <a:latin typeface="+mn-lt"/>
              </a:rPr>
              <a:t>limits</a:t>
            </a:r>
          </a:p>
          <a:p>
            <a:endParaRPr lang="en-US" sz="3600" dirty="0" smtClean="0">
              <a:latin typeface="+mn-lt"/>
            </a:endParaRPr>
          </a:p>
          <a:p>
            <a:r>
              <a:rPr lang="en-US" sz="3600" b="1" u="sng" dirty="0" smtClean="0">
                <a:latin typeface="+mn-lt"/>
              </a:rPr>
              <a:t>Meeting today’s D6751 eliminates issues seen with some biodiesel in the past</a:t>
            </a:r>
            <a:endParaRPr lang="en-US" b="1" u="sng" dirty="0">
              <a:latin typeface="+mn-lt"/>
            </a:endParaRPr>
          </a:p>
          <a:p>
            <a:pPr lvl="1"/>
            <a:endParaRPr lang="en-US" sz="3200" dirty="0" smtClean="0"/>
          </a:p>
          <a:p>
            <a:endParaRPr lang="en-US" dirty="0" smtClean="0"/>
          </a:p>
        </p:txBody>
      </p:sp>
    </p:spTree>
    <p:extLst>
      <p:ext uri="{BB962C8B-B14F-4D97-AF65-F5344CB8AC3E}">
        <p14:creationId xmlns:p14="http://schemas.microsoft.com/office/powerpoint/2010/main" val="1928733489"/>
      </p:ext>
    </p:extLst>
  </p:cSld>
  <p:clrMapOvr>
    <a:masterClrMapping/>
  </p:clrMapOvr>
  <p:transition spd="slow">
    <p:wip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p:cNvSpPr>
          <p:nvPr>
            <p:ph type="title"/>
          </p:nvPr>
        </p:nvSpPr>
        <p:spPr>
          <a:xfrm>
            <a:off x="3200997" y="163035"/>
            <a:ext cx="7601312" cy="697371"/>
          </a:xfrm>
        </p:spPr>
        <p:txBody>
          <a:bodyPr/>
          <a:lstStyle/>
          <a:p>
            <a:r>
              <a:rPr lang="en-US" dirty="0">
                <a:latin typeface="Calibri" charset="0"/>
                <a:ea typeface="ＭＳ Ｐゴシック" charset="0"/>
              </a:rPr>
              <a:t>Energy Content</a:t>
            </a:r>
          </a:p>
        </p:txBody>
      </p:sp>
      <p:sp>
        <p:nvSpPr>
          <p:cNvPr id="47106" name="Rectangle 3"/>
          <p:cNvSpPr>
            <a:spLocks noGrp="1"/>
          </p:cNvSpPr>
          <p:nvPr>
            <p:ph type="body" sz="half" idx="1"/>
          </p:nvPr>
        </p:nvSpPr>
        <p:spPr>
          <a:xfrm>
            <a:off x="263147" y="1069473"/>
            <a:ext cx="8334943" cy="6511758"/>
          </a:xfrm>
        </p:spPr>
        <p:txBody>
          <a:bodyPr/>
          <a:lstStyle/>
          <a:p>
            <a:pPr>
              <a:buFont typeface="Courier New" panose="02070309020205020404" pitchFamily="49" charset="0"/>
              <a:buChar char="o"/>
            </a:pPr>
            <a:r>
              <a:rPr lang="en-US" sz="3200" dirty="0" smtClean="0">
                <a:latin typeface="Calibri" charset="0"/>
                <a:ea typeface="ＭＳ Ｐゴシック" charset="0"/>
              </a:rPr>
              <a:t>  Not </a:t>
            </a:r>
            <a:r>
              <a:rPr lang="en-US" sz="3200" dirty="0">
                <a:latin typeface="Calibri" charset="0"/>
                <a:ea typeface="ＭＳ Ｐゴシック" charset="0"/>
              </a:rPr>
              <a:t>specified by </a:t>
            </a:r>
            <a:r>
              <a:rPr lang="en-US" sz="3200" dirty="0" smtClean="0">
                <a:latin typeface="Calibri" charset="0"/>
                <a:ea typeface="ＭＳ Ｐゴシック" charset="0"/>
              </a:rPr>
              <a:t>ASTM for diesel (or biodiesel) </a:t>
            </a:r>
          </a:p>
          <a:p>
            <a:pPr>
              <a:buFont typeface="Courier New" panose="02070309020205020404" pitchFamily="49" charset="0"/>
              <a:buChar char="o"/>
            </a:pPr>
            <a:r>
              <a:rPr lang="en-US" sz="3200" dirty="0" smtClean="0">
                <a:latin typeface="Calibri" charset="0"/>
                <a:ea typeface="ＭＳ Ｐゴシック" charset="0"/>
              </a:rPr>
              <a:t>  Typically </a:t>
            </a:r>
            <a:r>
              <a:rPr lang="en-US" sz="3200" dirty="0">
                <a:latin typeface="Calibri" charset="0"/>
                <a:ea typeface="ＭＳ Ｐゴシック" charset="0"/>
              </a:rPr>
              <a:t>expressed as BTUs/gallon</a:t>
            </a:r>
          </a:p>
          <a:p>
            <a:pPr>
              <a:buFont typeface="Courier New" panose="02070309020205020404" pitchFamily="49" charset="0"/>
              <a:buChar char="o"/>
            </a:pPr>
            <a:r>
              <a:rPr lang="en-US" sz="3200" dirty="0" smtClean="0">
                <a:latin typeface="Calibri" charset="0"/>
                <a:ea typeface="ＭＳ Ｐゴシック" charset="0"/>
              </a:rPr>
              <a:t>  B100 has BTU/gallon similar to #1 US diesel fuel</a:t>
            </a:r>
          </a:p>
          <a:p>
            <a:pPr lvl="3">
              <a:buFont typeface="Courier New" panose="02070309020205020404" pitchFamily="49" charset="0"/>
              <a:buChar char="o"/>
            </a:pPr>
            <a:r>
              <a:rPr lang="en-US" sz="2800" dirty="0" smtClean="0">
                <a:latin typeface="Calibri" charset="0"/>
              </a:rPr>
              <a:t> 3-9% less than average US #2 diesel fuel  </a:t>
            </a:r>
          </a:p>
          <a:p>
            <a:pPr>
              <a:buFont typeface="Courier New" panose="02070309020205020404" pitchFamily="49" charset="0"/>
              <a:buChar char="o"/>
            </a:pPr>
            <a:r>
              <a:rPr lang="en-US" sz="3200" dirty="0" smtClean="0">
                <a:latin typeface="Calibri" charset="0"/>
                <a:ea typeface="ＭＳ Ｐゴシック" charset="0"/>
              </a:rPr>
              <a:t>  B20 has 0.5 to 2% </a:t>
            </a:r>
            <a:r>
              <a:rPr lang="en-US" sz="3200" dirty="0">
                <a:latin typeface="Calibri" charset="0"/>
                <a:ea typeface="ＭＳ Ｐゴシック" charset="0"/>
              </a:rPr>
              <a:t>less BTU than average </a:t>
            </a:r>
            <a:r>
              <a:rPr lang="en-US" sz="3200" dirty="0" smtClean="0">
                <a:latin typeface="Calibri" charset="0"/>
                <a:ea typeface="ＭＳ Ｐゴシック" charset="0"/>
              </a:rPr>
              <a:t>US #2 </a:t>
            </a:r>
            <a:endParaRPr lang="en-US" sz="3200" dirty="0">
              <a:latin typeface="Calibri" charset="0"/>
              <a:ea typeface="ＭＳ Ｐゴシック" charset="0"/>
            </a:endParaRPr>
          </a:p>
          <a:p>
            <a:pPr>
              <a:buFont typeface="Courier New" panose="02070309020205020404" pitchFamily="49" charset="0"/>
              <a:buChar char="o"/>
            </a:pPr>
            <a:r>
              <a:rPr lang="en-US" sz="3200" dirty="0" smtClean="0">
                <a:latin typeface="Calibri" charset="0"/>
                <a:ea typeface="ＭＳ Ｐゴシック" charset="0"/>
              </a:rPr>
              <a:t>  Most </a:t>
            </a:r>
            <a:r>
              <a:rPr lang="en-US" sz="3200" dirty="0">
                <a:latin typeface="Calibri" charset="0"/>
                <a:ea typeface="ＭＳ Ｐゴシック" charset="0"/>
              </a:rPr>
              <a:t>users cannot tell the difference in B20 fuel economy or </a:t>
            </a:r>
            <a:r>
              <a:rPr lang="en-US" sz="3200" dirty="0" smtClean="0">
                <a:latin typeface="Calibri" charset="0"/>
                <a:ea typeface="ＭＳ Ｐゴシック" charset="0"/>
              </a:rPr>
              <a:t>power</a:t>
            </a:r>
          </a:p>
          <a:p>
            <a:pPr lvl="2">
              <a:buFont typeface="Courier New" panose="02070309020205020404" pitchFamily="49" charset="0"/>
              <a:buChar char="o"/>
            </a:pPr>
            <a:r>
              <a:rPr lang="en-US" sz="2800" dirty="0" smtClean="0">
                <a:latin typeface="Calibri" charset="0"/>
              </a:rPr>
              <a:t> Some see improvement in fuel economy</a:t>
            </a:r>
          </a:p>
          <a:p>
            <a:pPr lvl="2">
              <a:buFont typeface="Courier New" panose="02070309020205020404" pitchFamily="49" charset="0"/>
              <a:buChar char="o"/>
            </a:pPr>
            <a:r>
              <a:rPr lang="en-US" sz="2800" dirty="0" smtClean="0">
                <a:latin typeface="Calibri" charset="0"/>
              </a:rPr>
              <a:t> Most like due to cleaning the fuel system</a:t>
            </a:r>
          </a:p>
        </p:txBody>
      </p:sp>
    </p:spTree>
    <p:extLst>
      <p:ext uri="{BB962C8B-B14F-4D97-AF65-F5344CB8AC3E}">
        <p14:creationId xmlns:p14="http://schemas.microsoft.com/office/powerpoint/2010/main" val="6673978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ChangeArrowheads="1"/>
          </p:cNvSpPr>
          <p:nvPr>
            <p:ph type="title" idx="4294967295"/>
          </p:nvPr>
        </p:nvSpPr>
        <p:spPr/>
        <p:txBody>
          <a:bodyPr/>
          <a:lstStyle/>
          <a:p>
            <a:r>
              <a:rPr lang="en-US">
                <a:latin typeface="Calibri" charset="0"/>
                <a:ea typeface="ＭＳ Ｐゴシック" charset="0"/>
              </a:rPr>
              <a:t>Enhanced Lubricity</a:t>
            </a:r>
          </a:p>
        </p:txBody>
      </p:sp>
      <p:graphicFrame>
        <p:nvGraphicFramePr>
          <p:cNvPr id="51202" name="Object 3"/>
          <p:cNvGraphicFramePr>
            <a:graphicFrameLocks noGrp="1" noChangeAspect="1"/>
          </p:cNvGraphicFramePr>
          <p:nvPr>
            <p:ph type="clipArt" sz="half" idx="4294967295"/>
          </p:nvPr>
        </p:nvGraphicFramePr>
        <p:xfrm>
          <a:off x="296863" y="1844675"/>
          <a:ext cx="5041900" cy="3138488"/>
        </p:xfrm>
        <a:graphic>
          <a:graphicData uri="http://schemas.openxmlformats.org/presentationml/2006/ole">
            <mc:AlternateContent xmlns:mc="http://schemas.openxmlformats.org/markup-compatibility/2006">
              <mc:Choice xmlns:v="urn:schemas-microsoft-com:vml" Requires="v">
                <p:oleObj spid="_x0000_s78892" name="Worksheet" r:id="rId4" imgW="3670300" imgH="2286000" progId="Excel.Sheet.8">
                  <p:embed/>
                </p:oleObj>
              </mc:Choice>
              <mc:Fallback>
                <p:oleObj name="Worksheet" r:id="rId4" imgW="3670300" imgH="2286000" progId="Excel.Sheet.8">
                  <p:embed/>
                  <p:pic>
                    <p:nvPicPr>
                      <p:cNvPr id="0" name=""/>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6863" y="1844675"/>
                        <a:ext cx="5041900" cy="3138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1203" name="Rectangle 4"/>
          <p:cNvSpPr>
            <a:spLocks noGrp="1" noChangeArrowheads="1"/>
          </p:cNvSpPr>
          <p:nvPr>
            <p:ph type="body" sz="half" idx="4294967295"/>
          </p:nvPr>
        </p:nvSpPr>
        <p:spPr>
          <a:xfrm>
            <a:off x="5397500" y="1844675"/>
            <a:ext cx="3746500" cy="3425825"/>
          </a:xfrm>
        </p:spPr>
        <p:txBody>
          <a:bodyPr/>
          <a:lstStyle/>
          <a:p>
            <a:r>
              <a:rPr lang="en-US" sz="2000" dirty="0">
                <a:latin typeface="Calibri" charset="0"/>
                <a:ea typeface="ＭＳ Ｐゴシック" charset="0"/>
              </a:rPr>
              <a:t>Equipment benefits</a:t>
            </a:r>
          </a:p>
          <a:p>
            <a:pPr lvl="1"/>
            <a:r>
              <a:rPr lang="en-US" sz="1800" dirty="0">
                <a:latin typeface="Calibri" charset="0"/>
                <a:ea typeface="ＭＳ Ｐゴシック" charset="0"/>
              </a:rPr>
              <a:t>Superior lubricity</a:t>
            </a:r>
          </a:p>
          <a:p>
            <a:pPr lvl="1"/>
            <a:r>
              <a:rPr lang="en-US" sz="1800" dirty="0">
                <a:latin typeface="Calibri" charset="0"/>
                <a:ea typeface="ＭＳ Ｐゴシック" charset="0"/>
              </a:rPr>
              <a:t>B2 has up to 66% more lubricity than #2 Diesel</a:t>
            </a:r>
          </a:p>
          <a:p>
            <a:r>
              <a:rPr lang="en-US" sz="2000" dirty="0">
                <a:latin typeface="Calibri" charset="0"/>
                <a:ea typeface="ＭＳ Ｐゴシック" charset="0"/>
              </a:rPr>
              <a:t>EPA required sulfur reduction in </a:t>
            </a:r>
            <a:r>
              <a:rPr lang="en-US" sz="2000" dirty="0" smtClean="0">
                <a:latin typeface="Calibri" charset="0"/>
                <a:ea typeface="ＭＳ Ｐゴシック" charset="0"/>
              </a:rPr>
              <a:t>diesel in 2006</a:t>
            </a:r>
            <a:endParaRPr lang="en-US" sz="2000" dirty="0">
              <a:latin typeface="Calibri" charset="0"/>
              <a:ea typeface="ＭＳ Ｐゴシック" charset="0"/>
            </a:endParaRPr>
          </a:p>
          <a:p>
            <a:r>
              <a:rPr lang="en-US" sz="2000" dirty="0">
                <a:latin typeface="Calibri" charset="0"/>
                <a:ea typeface="ＭＳ Ｐゴシック" charset="0"/>
              </a:rPr>
              <a:t>No overdosing </a:t>
            </a:r>
            <a:r>
              <a:rPr lang="en-US" sz="2000" dirty="0" smtClean="0">
                <a:latin typeface="Calibri" charset="0"/>
                <a:ea typeface="ＭＳ Ｐゴシック" charset="0"/>
              </a:rPr>
              <a:t>concerns </a:t>
            </a:r>
            <a:r>
              <a:rPr lang="en-US" sz="2000" dirty="0"/>
              <a:t>vs. other lubricity additives</a:t>
            </a:r>
          </a:p>
          <a:p>
            <a:endParaRPr lang="en-US" sz="2000" dirty="0">
              <a:latin typeface="Calibri" charset="0"/>
              <a:ea typeface="ＭＳ Ｐゴシック" charset="0"/>
            </a:endParaRP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Grp="1"/>
          </p:cNvSpPr>
          <p:nvPr>
            <p:ph type="title"/>
          </p:nvPr>
        </p:nvSpPr>
        <p:spPr>
          <a:xfrm>
            <a:off x="3176588" y="274638"/>
            <a:ext cx="5967412" cy="819150"/>
          </a:xfrm>
        </p:spPr>
        <p:txBody>
          <a:bodyPr/>
          <a:lstStyle/>
          <a:p>
            <a:r>
              <a:rPr lang="en-US" dirty="0">
                <a:solidFill>
                  <a:srgbClr val="2683C6"/>
                </a:solidFill>
                <a:latin typeface="Calibri" charset="0"/>
                <a:ea typeface="ＭＳ Ｐゴシック" charset="0"/>
              </a:rPr>
              <a:t>Low temperature Operation</a:t>
            </a:r>
          </a:p>
        </p:txBody>
      </p:sp>
      <p:sp>
        <p:nvSpPr>
          <p:cNvPr id="53250" name="Rectangle 3"/>
          <p:cNvSpPr>
            <a:spLocks noGrp="1"/>
          </p:cNvSpPr>
          <p:nvPr>
            <p:ph type="body" sz="half" idx="1"/>
          </p:nvPr>
        </p:nvSpPr>
        <p:spPr>
          <a:xfrm>
            <a:off x="307975" y="1346200"/>
            <a:ext cx="5548313" cy="4525963"/>
          </a:xfrm>
        </p:spPr>
        <p:txBody>
          <a:bodyPr/>
          <a:lstStyle/>
          <a:p>
            <a:pPr defTabSz="914400">
              <a:lnSpc>
                <a:spcPct val="90000"/>
              </a:lnSpc>
            </a:pPr>
            <a:r>
              <a:rPr lang="en-US" sz="1800">
                <a:latin typeface="Calibri" charset="0"/>
                <a:ea typeface="ＭＳ Ｐゴシック" charset="0"/>
              </a:rPr>
              <a:t>Cloud Point, Low Temperature Flow Test, and Pour Point are used to monitor a fuels operability in cold conditions.  </a:t>
            </a:r>
          </a:p>
          <a:p>
            <a:pPr defTabSz="914400">
              <a:lnSpc>
                <a:spcPct val="90000"/>
              </a:lnSpc>
            </a:pPr>
            <a:r>
              <a:rPr lang="en-US" sz="1800">
                <a:latin typeface="Calibri" charset="0"/>
                <a:ea typeface="ＭＳ Ｐゴシック" charset="0"/>
              </a:rPr>
              <a:t>Cloud Point is the measurement of the temperature in which wax crystals begin to form.</a:t>
            </a:r>
          </a:p>
          <a:p>
            <a:pPr defTabSz="914400">
              <a:lnSpc>
                <a:spcPct val="90000"/>
              </a:lnSpc>
            </a:pPr>
            <a:r>
              <a:rPr lang="en-US" sz="1800">
                <a:latin typeface="Calibri" charset="0"/>
                <a:ea typeface="ＭＳ Ｐゴシック" charset="0"/>
              </a:rPr>
              <a:t>Cold Filter Plug Point, gives and indication of the temperature a fuel will plug a filter.</a:t>
            </a:r>
          </a:p>
          <a:p>
            <a:pPr defTabSz="914400">
              <a:lnSpc>
                <a:spcPct val="90000"/>
              </a:lnSpc>
            </a:pPr>
            <a:r>
              <a:rPr lang="en-US" sz="1800">
                <a:latin typeface="Calibri" charset="0"/>
                <a:ea typeface="ＭＳ Ｐゴシック" charset="0"/>
              </a:rPr>
              <a:t>Pour Point, the temperature when a fuel will still flow, but will not be operable in an engine. </a:t>
            </a:r>
          </a:p>
          <a:p>
            <a:pPr defTabSz="914400"/>
            <a:r>
              <a:rPr lang="en-US" sz="1800">
                <a:latin typeface="Calibri" charset="0"/>
                <a:ea typeface="ＭＳ Ｐゴシック" charset="0"/>
                <a:cs typeface="Tahoma" charset="0"/>
                <a:sym typeface="Tahoma" charset="0"/>
              </a:rPr>
              <a:t>Cold weather can cloud and even gel any diesel fuel, including biodiesel.</a:t>
            </a:r>
          </a:p>
          <a:p>
            <a:pPr defTabSz="914400"/>
            <a:r>
              <a:rPr lang="en-US" sz="1800">
                <a:latin typeface="Calibri" charset="0"/>
                <a:ea typeface="ＭＳ Ｐゴシック" charset="0"/>
                <a:cs typeface="Tahoma" charset="0"/>
                <a:sym typeface="Tahoma" charset="0"/>
              </a:rPr>
              <a:t>Users of a B20 with #2 diesel will usually experience an increase of the cold flow properties (cold filter plugging point, cloud point, pour point) approximately 2 to 10° Fahrenheit. </a:t>
            </a:r>
            <a:endParaRPr lang="en-US" sz="1800">
              <a:latin typeface="Calibri" charset="0"/>
              <a:ea typeface="ＭＳ Ｐゴシック" charset="0"/>
              <a:cs typeface="Arial" charset="0"/>
              <a:sym typeface="Arial" charset="0"/>
            </a:endParaRPr>
          </a:p>
          <a:p>
            <a:pPr defTabSz="914400">
              <a:lnSpc>
                <a:spcPct val="90000"/>
              </a:lnSpc>
            </a:pPr>
            <a:endParaRPr lang="en-US">
              <a:latin typeface="Calibri" charset="0"/>
              <a:ea typeface="ＭＳ Ｐゴシック" charset="0"/>
            </a:endParaRPr>
          </a:p>
          <a:p>
            <a:pPr defTabSz="914400">
              <a:lnSpc>
                <a:spcPct val="90000"/>
              </a:lnSpc>
              <a:buFont typeface="Arial" charset="0"/>
              <a:buNone/>
            </a:pPr>
            <a:endParaRPr lang="en-US">
              <a:latin typeface="Calibri" charset="0"/>
              <a:ea typeface="ＭＳ Ｐゴシック" charset="0"/>
            </a:endParaRPr>
          </a:p>
        </p:txBody>
      </p:sp>
      <p:pic>
        <p:nvPicPr>
          <p:cNvPr id="532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19788" y="1409700"/>
            <a:ext cx="3067050" cy="405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6"/>
          <p:cNvSpPr>
            <a:spLocks noChangeArrowheads="1"/>
          </p:cNvSpPr>
          <p:nvPr/>
        </p:nvSpPr>
        <p:spPr bwMode="auto">
          <a:xfrm>
            <a:off x="1435100" y="5926138"/>
            <a:ext cx="6215063"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spAutoFit/>
          </a:bodyPr>
          <a:lstStyle/>
          <a:p>
            <a:pPr>
              <a:defRPr/>
            </a:pPr>
            <a:r>
              <a:rPr lang="en-US" sz="2000" b="1" i="1" dirty="0">
                <a:solidFill>
                  <a:srgbClr val="F9130D"/>
                </a:solidFill>
                <a:latin typeface="Calibri" charset="0"/>
              </a:rPr>
              <a:t>  B20 has been used successfully in climates below -20</a:t>
            </a:r>
            <a:r>
              <a:rPr lang="en-US" sz="2000" b="1" i="1" dirty="0">
                <a:solidFill>
                  <a:srgbClr val="F9130D"/>
                </a:solidFill>
                <a:latin typeface="Calibri" charset="0"/>
                <a:cs typeface="Tahoma" charset="0"/>
              </a:rPr>
              <a:t>º</a:t>
            </a:r>
            <a:r>
              <a:rPr lang="en-US" sz="2000" b="1" i="1" dirty="0">
                <a:solidFill>
                  <a:srgbClr val="F9130D"/>
                </a:solidFill>
                <a:latin typeface="Calibri" charset="0"/>
              </a:rPr>
              <a:t>F</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p:cNvSpPr>
          <p:nvPr/>
        </p:nvSpPr>
        <p:spPr bwMode="auto">
          <a:xfrm>
            <a:off x="304800" y="1142999"/>
            <a:ext cx="8716369" cy="5578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8100" tIns="38100" rIns="38100" bIns="38100"/>
          <a:lstStyle/>
          <a:p>
            <a:pPr defTabSz="914118">
              <a:defRPr/>
            </a:pPr>
            <a:r>
              <a:rPr lang="en-US" sz="2200" dirty="0" smtClean="0">
                <a:solidFill>
                  <a:srgbClr val="000000"/>
                </a:solidFill>
                <a:cs typeface="Arial"/>
                <a:sym typeface="Tahoma" charset="0"/>
              </a:rPr>
              <a:t>Last winter, 2013, was the highest volume of biodiesel on record:</a:t>
            </a:r>
            <a:endParaRPr lang="en-US" sz="2200" dirty="0">
              <a:solidFill>
                <a:srgbClr val="000000"/>
              </a:solidFill>
              <a:cs typeface="Arial"/>
              <a:sym typeface="Arial" charset="0"/>
            </a:endParaRPr>
          </a:p>
          <a:p>
            <a:pPr marL="742950" lvl="1" indent="-285750" defTabSz="914118">
              <a:buSzPct val="100000"/>
              <a:buFont typeface="Arial"/>
              <a:buChar char="•"/>
              <a:defRPr/>
            </a:pPr>
            <a:r>
              <a:rPr lang="en-US" sz="2200" dirty="0" smtClean="0">
                <a:solidFill>
                  <a:srgbClr val="000000"/>
                </a:solidFill>
                <a:cs typeface="Arial"/>
                <a:sym typeface="Tahoma" charset="0"/>
              </a:rPr>
              <a:t>B20 was up to 20 cents cheaper than diesel in some areas</a:t>
            </a:r>
            <a:endParaRPr lang="en-US" sz="2200" dirty="0" smtClean="0">
              <a:solidFill>
                <a:srgbClr val="000000"/>
              </a:solidFill>
              <a:cs typeface="Arial"/>
              <a:sym typeface="Arial" charset="0"/>
            </a:endParaRPr>
          </a:p>
          <a:p>
            <a:pPr marL="742950" lvl="1" indent="-285750" defTabSz="914118">
              <a:buSzPct val="100000"/>
              <a:buFont typeface="Arial"/>
              <a:buChar char="•"/>
              <a:defRPr/>
            </a:pPr>
            <a:r>
              <a:rPr lang="en-US" sz="2200" dirty="0" smtClean="0">
                <a:solidFill>
                  <a:srgbClr val="000000"/>
                </a:solidFill>
                <a:cs typeface="Arial"/>
                <a:sym typeface="Tahoma" charset="0"/>
              </a:rPr>
              <a:t>Cold flow problems with B20 and lower blends were at the same level—if not lower—than petrodiesel</a:t>
            </a:r>
          </a:p>
          <a:p>
            <a:pPr marL="742950" lvl="1" indent="-285750" defTabSz="914118">
              <a:buSzPct val="100000"/>
              <a:buFont typeface="Arial"/>
              <a:buChar char="•"/>
              <a:defRPr/>
            </a:pPr>
            <a:r>
              <a:rPr lang="en-US" sz="2200" dirty="0" smtClean="0">
                <a:solidFill>
                  <a:srgbClr val="000000"/>
                </a:solidFill>
                <a:cs typeface="Arial"/>
                <a:sym typeface="Tahoma" charset="0"/>
              </a:rPr>
              <a:t>New specs, emphasis on meeting the specs, is paying off!</a:t>
            </a:r>
          </a:p>
          <a:p>
            <a:pPr marL="285750" indent="-285750" defTabSz="914118">
              <a:buFont typeface="Arial"/>
              <a:buChar char="•"/>
              <a:defRPr/>
            </a:pPr>
            <a:endParaRPr lang="en-US" sz="2200" dirty="0">
              <a:solidFill>
                <a:srgbClr val="000000"/>
              </a:solidFill>
              <a:cs typeface="Arial"/>
              <a:sym typeface="Tahoma" charset="0"/>
            </a:endParaRPr>
          </a:p>
          <a:p>
            <a:pPr defTabSz="914118">
              <a:defRPr/>
            </a:pPr>
            <a:r>
              <a:rPr lang="en-US" sz="2200" dirty="0">
                <a:solidFill>
                  <a:srgbClr val="000000"/>
                </a:solidFill>
                <a:cs typeface="Arial"/>
                <a:sym typeface="Tahoma" charset="0"/>
              </a:rPr>
              <a:t>Your supplier should deliver a B20 blend that works for your climate and the time of year. </a:t>
            </a:r>
            <a:r>
              <a:rPr lang="en-US" sz="2200" dirty="0" smtClean="0">
                <a:solidFill>
                  <a:srgbClr val="000000"/>
                </a:solidFill>
                <a:cs typeface="Arial"/>
                <a:sym typeface="Tahoma" charset="0"/>
              </a:rPr>
              <a:t>Work </a:t>
            </a:r>
            <a:r>
              <a:rPr lang="en-US" sz="2200" dirty="0">
                <a:solidFill>
                  <a:srgbClr val="000000"/>
                </a:solidFill>
                <a:cs typeface="Arial"/>
                <a:sym typeface="Tahoma" charset="0"/>
              </a:rPr>
              <a:t>with your supplier to make sure the biodiesel blend cloud point is adequate for your climate and the time of year the fuel will actually be used.</a:t>
            </a:r>
          </a:p>
          <a:p>
            <a:pPr defTabSz="914118">
              <a:defRPr/>
            </a:pPr>
            <a:endParaRPr lang="en-US" sz="2200" dirty="0" smtClean="0">
              <a:solidFill>
                <a:srgbClr val="000000"/>
              </a:solidFill>
              <a:cs typeface="Arial"/>
              <a:sym typeface="Tahoma" charset="0"/>
            </a:endParaRPr>
          </a:p>
          <a:p>
            <a:pPr defTabSz="914118">
              <a:defRPr/>
            </a:pPr>
            <a:r>
              <a:rPr lang="en-US" sz="2200" dirty="0" smtClean="0">
                <a:solidFill>
                  <a:srgbClr val="000000"/>
                </a:solidFill>
                <a:cs typeface="Arial"/>
                <a:sym typeface="Tahoma" charset="0"/>
              </a:rPr>
              <a:t>Similar </a:t>
            </a:r>
            <a:r>
              <a:rPr lang="en-US" sz="2200" dirty="0">
                <a:solidFill>
                  <a:srgbClr val="000000"/>
                </a:solidFill>
                <a:cs typeface="Arial"/>
                <a:sym typeface="Tahoma" charset="0"/>
              </a:rPr>
              <a:t>precautions employed for </a:t>
            </a:r>
            <a:r>
              <a:rPr lang="en-US" sz="2200" dirty="0" smtClean="0">
                <a:solidFill>
                  <a:srgbClr val="000000"/>
                </a:solidFill>
                <a:cs typeface="Arial"/>
                <a:sym typeface="Tahoma" charset="0"/>
              </a:rPr>
              <a:t>petrodiesel </a:t>
            </a:r>
            <a:r>
              <a:rPr lang="en-US" sz="2200" dirty="0">
                <a:solidFill>
                  <a:srgbClr val="000000"/>
                </a:solidFill>
                <a:cs typeface="Arial"/>
                <a:sym typeface="Tahoma" charset="0"/>
              </a:rPr>
              <a:t>are needed for </a:t>
            </a:r>
            <a:r>
              <a:rPr lang="en-US" sz="2200" dirty="0" smtClean="0">
                <a:solidFill>
                  <a:srgbClr val="000000"/>
                </a:solidFill>
                <a:cs typeface="Arial"/>
                <a:sym typeface="Tahoma" charset="0"/>
              </a:rPr>
              <a:t>B20 and lower blends:  </a:t>
            </a:r>
            <a:endParaRPr lang="en-US" sz="2200" dirty="0">
              <a:solidFill>
                <a:srgbClr val="000000"/>
              </a:solidFill>
              <a:cs typeface="Arial"/>
              <a:sym typeface="Tahoma" charset="0"/>
            </a:endParaRPr>
          </a:p>
          <a:p>
            <a:pPr marL="742950" lvl="1" indent="-285750" defTabSz="914118">
              <a:buSzPct val="100000"/>
              <a:buFont typeface="Arial"/>
              <a:buChar char="•"/>
              <a:defRPr/>
            </a:pPr>
            <a:r>
              <a:rPr lang="en-US" sz="2200" dirty="0">
                <a:solidFill>
                  <a:srgbClr val="000000"/>
                </a:solidFill>
                <a:cs typeface="Arial"/>
                <a:sym typeface="Tahoma" charset="0"/>
              </a:rPr>
              <a:t>Blending with #1 diesel / #1 biodiesel</a:t>
            </a:r>
            <a:endParaRPr lang="en-US" sz="2200" dirty="0">
              <a:solidFill>
                <a:srgbClr val="000000"/>
              </a:solidFill>
              <a:cs typeface="Arial"/>
              <a:sym typeface="Arial" charset="0"/>
            </a:endParaRPr>
          </a:p>
          <a:p>
            <a:pPr marL="742950" lvl="1" indent="-285750" defTabSz="914118">
              <a:buSzPct val="100000"/>
              <a:buFont typeface="Arial"/>
              <a:buChar char="•"/>
              <a:defRPr/>
            </a:pPr>
            <a:r>
              <a:rPr lang="en-US" sz="2200" dirty="0">
                <a:solidFill>
                  <a:srgbClr val="000000"/>
                </a:solidFill>
                <a:cs typeface="Arial"/>
                <a:sym typeface="Tahoma" charset="0"/>
              </a:rPr>
              <a:t>Using fuel heaters and parking indoors</a:t>
            </a:r>
            <a:endParaRPr lang="en-US" sz="2200" dirty="0">
              <a:solidFill>
                <a:srgbClr val="000000"/>
              </a:solidFill>
              <a:cs typeface="Arial"/>
              <a:sym typeface="Arial" charset="0"/>
            </a:endParaRPr>
          </a:p>
          <a:p>
            <a:pPr marL="742950" lvl="1" indent="-285750" defTabSz="914118">
              <a:buSzPct val="100000"/>
              <a:buFont typeface="Arial"/>
              <a:buChar char="•"/>
              <a:defRPr/>
            </a:pPr>
            <a:r>
              <a:rPr lang="en-US" sz="2200" dirty="0">
                <a:solidFill>
                  <a:srgbClr val="000000"/>
                </a:solidFill>
                <a:cs typeface="Arial"/>
                <a:sym typeface="Tahoma" charset="0"/>
              </a:rPr>
              <a:t>Using a cold-flow </a:t>
            </a:r>
            <a:r>
              <a:rPr lang="en-US" sz="2200" dirty="0" smtClean="0">
                <a:solidFill>
                  <a:srgbClr val="000000"/>
                </a:solidFill>
                <a:cs typeface="Arial"/>
                <a:sym typeface="Tahoma" charset="0"/>
              </a:rPr>
              <a:t>additive</a:t>
            </a:r>
            <a:endParaRPr lang="en-US" sz="2200" dirty="0">
              <a:solidFill>
                <a:srgbClr val="000000"/>
              </a:solidFill>
              <a:cs typeface="Arial"/>
              <a:sym typeface="Tahoma" charset="0"/>
            </a:endParaRPr>
          </a:p>
        </p:txBody>
      </p:sp>
      <p:sp>
        <p:nvSpPr>
          <p:cNvPr id="112643" name="Rectangle 4"/>
          <p:cNvSpPr>
            <a:spLocks noChangeArrowheads="1"/>
          </p:cNvSpPr>
          <p:nvPr/>
        </p:nvSpPr>
        <p:spPr bwMode="auto">
          <a:xfrm>
            <a:off x="4598988" y="1365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914118"/>
            <a:endParaRPr lang="en-US">
              <a:solidFill>
                <a:prstClr val="black"/>
              </a:solidFill>
            </a:endParaRPr>
          </a:p>
        </p:txBody>
      </p:sp>
      <p:sp>
        <p:nvSpPr>
          <p:cNvPr id="112644" name="Rectangle 5"/>
          <p:cNvSpPr>
            <a:spLocks noGrp="1"/>
          </p:cNvSpPr>
          <p:nvPr>
            <p:ph type="title"/>
          </p:nvPr>
        </p:nvSpPr>
        <p:spPr>
          <a:xfrm>
            <a:off x="304800" y="152400"/>
            <a:ext cx="6324600" cy="1066800"/>
          </a:xfrm>
        </p:spPr>
        <p:txBody>
          <a:bodyPr lIns="38100" tIns="38100" rIns="38100" bIns="38100">
            <a:normAutofit fontScale="90000"/>
          </a:bodyPr>
          <a:lstStyle/>
          <a:p>
            <a:pPr algn="l"/>
            <a:r>
              <a:rPr lang="en-US" b="1" dirty="0">
                <a:solidFill>
                  <a:srgbClr val="0000FF"/>
                </a:solidFill>
                <a:latin typeface="+mj-lt"/>
                <a:ea typeface="ＭＳ Ｐゴシック" charset="0"/>
                <a:cs typeface="Arial" charset="0"/>
              </a:rPr>
              <a:t>Cold-Weather Performance </a:t>
            </a:r>
          </a:p>
        </p:txBody>
      </p:sp>
      <p:sp>
        <p:nvSpPr>
          <p:cNvPr id="2" name="Slide Number Placeholder 1"/>
          <p:cNvSpPr>
            <a:spLocks noGrp="1"/>
          </p:cNvSpPr>
          <p:nvPr>
            <p:ph type="sldNum" sz="quarter" idx="12"/>
          </p:nvPr>
        </p:nvSpPr>
        <p:spPr/>
        <p:txBody>
          <a:bodyPr/>
          <a:lstStyle/>
          <a:p>
            <a:fld id="{512195E9-287B-4B70-8EF5-D16E32149FD9}" type="slidenum">
              <a:rPr lang="en-US" smtClean="0">
                <a:solidFill>
                  <a:prstClr val="black">
                    <a:tint val="75000"/>
                  </a:prstClr>
                </a:solidFill>
              </a:rPr>
              <a:pPr/>
              <a:t>22</a:t>
            </a:fld>
            <a:endParaRPr lang="en-US">
              <a:solidFill>
                <a:prstClr val="black">
                  <a:tint val="75000"/>
                </a:prstClr>
              </a:solidFill>
            </a:endParaRPr>
          </a:p>
        </p:txBody>
      </p:sp>
    </p:spTree>
    <p:extLst>
      <p:ext uri="{BB962C8B-B14F-4D97-AF65-F5344CB8AC3E}">
        <p14:creationId xmlns:p14="http://schemas.microsoft.com/office/powerpoint/2010/main" val="2801216984"/>
      </p:ext>
    </p:extLst>
  </p:cSld>
  <p:clrMapOvr>
    <a:masterClrMapping/>
  </p:clrMapOvr>
  <p:transition spd="slow">
    <p:wip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p:cNvSpPr>
          <p:nvPr>
            <p:ph type="title"/>
          </p:nvPr>
        </p:nvSpPr>
        <p:spPr>
          <a:xfrm>
            <a:off x="3281363" y="-193675"/>
            <a:ext cx="5862637" cy="1436688"/>
          </a:xfrm>
          <a:noFill/>
        </p:spPr>
        <p:txBody>
          <a:bodyPr lIns="38100" tIns="38100" rIns="38100" bIns="38100"/>
          <a:lstStyle/>
          <a:p>
            <a:r>
              <a:rPr lang="en-US">
                <a:latin typeface="Calibri" charset="0"/>
                <a:ea typeface="ＭＳ Ｐゴシック" charset="0"/>
                <a:cs typeface="ＭＳ Ｐゴシック" charset="0"/>
              </a:rPr>
              <a:t>What does a Fuel Filter catch?</a:t>
            </a:r>
            <a:r>
              <a:rPr lang="en-US">
                <a:solidFill>
                  <a:srgbClr val="076BFF"/>
                </a:solidFill>
                <a:latin typeface="Calibri" charset="0"/>
                <a:ea typeface="ＭＳ Ｐゴシック" charset="0"/>
                <a:cs typeface="ＭＳ Ｐゴシック" charset="0"/>
              </a:rPr>
              <a:t>  </a:t>
            </a:r>
          </a:p>
        </p:txBody>
      </p:sp>
      <p:pic>
        <p:nvPicPr>
          <p:cNvPr id="48130" name="Picture 3" descr="fuel filter pictures-0.jpg                                     011045E8rachel                         C2DA758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2088" y="3813175"/>
            <a:ext cx="3802062" cy="285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1" name="Picture 4" descr="fuel filter pictures-1.jpg                                     011045E8rachel                         C2DA758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8288" y="1163638"/>
            <a:ext cx="3717925" cy="278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2" name="Picture 5" descr="fuel filter pictures-2.jpg                                     011045E8rachel                         C2DA758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57800" y="1196975"/>
            <a:ext cx="3611563" cy="270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0150" name="Rectangle 6"/>
          <p:cNvSpPr>
            <a:spLocks noChangeArrowheads="1"/>
          </p:cNvSpPr>
          <p:nvPr/>
        </p:nvSpPr>
        <p:spPr bwMode="auto">
          <a:xfrm>
            <a:off x="341313" y="4365625"/>
            <a:ext cx="19113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spAutoFit/>
          </a:bodyPr>
          <a:lstStyle/>
          <a:p>
            <a:pPr>
              <a:defRPr/>
            </a:pPr>
            <a:r>
              <a:rPr lang="en-US" dirty="0"/>
              <a:t>Off-spec fuel</a:t>
            </a:r>
          </a:p>
        </p:txBody>
      </p:sp>
      <p:sp>
        <p:nvSpPr>
          <p:cNvPr id="390151" name="Rectangle 7"/>
          <p:cNvSpPr>
            <a:spLocks noChangeArrowheads="1"/>
          </p:cNvSpPr>
          <p:nvPr/>
        </p:nvSpPr>
        <p:spPr bwMode="auto">
          <a:xfrm>
            <a:off x="6657975" y="5238750"/>
            <a:ext cx="8112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spAutoFit/>
          </a:bodyPr>
          <a:lstStyle/>
          <a:p>
            <a:pPr>
              <a:defRPr/>
            </a:pPr>
            <a:r>
              <a:rPr lang="en-US" dirty="0"/>
              <a:t>Rust</a:t>
            </a:r>
          </a:p>
        </p:txBody>
      </p:sp>
      <p:sp>
        <p:nvSpPr>
          <p:cNvPr id="390152" name="Rectangle 8"/>
          <p:cNvSpPr>
            <a:spLocks noChangeArrowheads="1"/>
          </p:cNvSpPr>
          <p:nvPr/>
        </p:nvSpPr>
        <p:spPr bwMode="auto">
          <a:xfrm>
            <a:off x="7215188" y="4006850"/>
            <a:ext cx="19288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spAutoFit/>
          </a:bodyPr>
          <a:lstStyle/>
          <a:p>
            <a:pPr>
              <a:defRPr/>
            </a:pPr>
            <a:r>
              <a:rPr lang="en-US" dirty="0"/>
              <a:t>Paraffin Wax</a:t>
            </a:r>
          </a:p>
        </p:txBody>
      </p:sp>
    </p:spTree>
    <p:extLst>
      <p:ext uri="{BB962C8B-B14F-4D97-AF65-F5344CB8AC3E}">
        <p14:creationId xmlns:p14="http://schemas.microsoft.com/office/powerpoint/2010/main" val="3899128600"/>
      </p:ext>
    </p:extLst>
  </p:cSld>
  <p:clrMapOvr>
    <a:masterClrMapping/>
  </p:clrMapOvr>
  <p:transition spd="slow">
    <p:cover dir="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p:cNvSpPr>
          <p:nvPr>
            <p:ph type="title"/>
          </p:nvPr>
        </p:nvSpPr>
        <p:spPr>
          <a:xfrm>
            <a:off x="2996438" y="268603"/>
            <a:ext cx="5792719" cy="641525"/>
          </a:xfrm>
        </p:spPr>
        <p:txBody>
          <a:bodyPr>
            <a:normAutofit fontScale="90000"/>
          </a:bodyPr>
          <a:lstStyle/>
          <a:p>
            <a:r>
              <a:rPr lang="en-US" sz="3200" dirty="0" smtClean="0">
                <a:latin typeface="Calibri" charset="0"/>
                <a:ea typeface="ＭＳ Ｐゴシック" charset="0"/>
                <a:cs typeface="ＭＳ Ｐゴシック" charset="0"/>
              </a:rPr>
              <a:t> </a:t>
            </a:r>
            <a:br>
              <a:rPr lang="en-US" sz="3200" dirty="0" smtClean="0">
                <a:latin typeface="Calibri" charset="0"/>
                <a:ea typeface="ＭＳ Ｐゴシック" charset="0"/>
                <a:cs typeface="ＭＳ Ｐゴシック" charset="0"/>
              </a:rPr>
            </a:br>
            <a:r>
              <a:rPr lang="en-US" sz="4000" dirty="0" smtClean="0">
                <a:latin typeface="Calibri" charset="0"/>
                <a:ea typeface="ＭＳ Ｐゴシック" charset="0"/>
                <a:cs typeface="ＭＳ Ｐゴシック" charset="0"/>
              </a:rPr>
              <a:t>Biodiesel Initial Cleaning Effect</a:t>
            </a:r>
            <a:endParaRPr lang="en-US" sz="4000" dirty="0">
              <a:latin typeface="Calibri" charset="0"/>
              <a:ea typeface="ＭＳ Ｐゴシック" charset="0"/>
              <a:cs typeface="ＭＳ Ｐゴシック" charset="0"/>
            </a:endParaRPr>
          </a:p>
        </p:txBody>
      </p:sp>
      <p:sp>
        <p:nvSpPr>
          <p:cNvPr id="54274" name="Rectangle 3"/>
          <p:cNvSpPr>
            <a:spLocks noGrp="1"/>
          </p:cNvSpPr>
          <p:nvPr>
            <p:ph type="body" idx="1"/>
          </p:nvPr>
        </p:nvSpPr>
        <p:spPr>
          <a:xfrm>
            <a:off x="136362" y="1048074"/>
            <a:ext cx="9007637" cy="5257192"/>
          </a:xfrm>
        </p:spPr>
        <p:txBody>
          <a:bodyPr/>
          <a:lstStyle/>
          <a:p>
            <a:pPr algn="ctr">
              <a:lnSpc>
                <a:spcPct val="90000"/>
              </a:lnSpc>
              <a:buFont typeface="Arial" charset="0"/>
              <a:buNone/>
            </a:pPr>
            <a:r>
              <a:rPr lang="en-US" sz="3200" u="sng" dirty="0" smtClean="0">
                <a:solidFill>
                  <a:srgbClr val="339933"/>
                </a:solidFill>
                <a:latin typeface="Calibri" charset="0"/>
                <a:ea typeface="ＭＳ Ｐゴシック" charset="0"/>
                <a:cs typeface="ＭＳ Ｐゴシック" charset="0"/>
              </a:rPr>
              <a:t>B5 and Under</a:t>
            </a:r>
          </a:p>
          <a:p>
            <a:pPr algn="ctr">
              <a:buNone/>
            </a:pPr>
            <a:r>
              <a:rPr lang="en-US" sz="3200" dirty="0" smtClean="0">
                <a:latin typeface="Calibri" charset="0"/>
              </a:rPr>
              <a:t>Same as petrodiesel, no special precautions needed</a:t>
            </a:r>
          </a:p>
          <a:p>
            <a:pPr algn="ctr">
              <a:buNone/>
            </a:pPr>
            <a:r>
              <a:rPr lang="en-US" sz="3200" u="sng" dirty="0" smtClean="0">
                <a:solidFill>
                  <a:srgbClr val="339933"/>
                </a:solidFill>
                <a:latin typeface="Calibri" charset="0"/>
                <a:ea typeface="ＭＳ Ｐゴシック" charset="0"/>
                <a:cs typeface="ＭＳ Ｐゴシック" charset="0"/>
              </a:rPr>
              <a:t>B20</a:t>
            </a:r>
            <a:endParaRPr lang="en-US" sz="3200" u="sng" dirty="0">
              <a:solidFill>
                <a:srgbClr val="339933"/>
              </a:solidFill>
              <a:latin typeface="Calibri" charset="0"/>
              <a:ea typeface="ＭＳ Ｐゴシック" charset="0"/>
              <a:cs typeface="ＭＳ Ｐゴシック" charset="0"/>
            </a:endParaRPr>
          </a:p>
          <a:p>
            <a:r>
              <a:rPr lang="en-US" sz="3200" dirty="0">
                <a:latin typeface="Calibri" charset="0"/>
              </a:rPr>
              <a:t>Mild cleaning </a:t>
            </a:r>
            <a:r>
              <a:rPr lang="en-US" sz="3200" dirty="0" smtClean="0">
                <a:latin typeface="Calibri" charset="0"/>
              </a:rPr>
              <a:t>effect can happen upon first usage</a:t>
            </a:r>
            <a:endParaRPr lang="en-US" sz="3200" dirty="0">
              <a:latin typeface="Calibri" charset="0"/>
            </a:endParaRPr>
          </a:p>
          <a:p>
            <a:pPr>
              <a:lnSpc>
                <a:spcPct val="90000"/>
              </a:lnSpc>
            </a:pPr>
            <a:r>
              <a:rPr lang="en-US" sz="3200" dirty="0" smtClean="0">
                <a:latin typeface="Calibri" charset="0"/>
                <a:ea typeface="ＭＳ Ｐゴシック" charset="0"/>
                <a:cs typeface="ＭＳ Ｐゴシック" charset="0"/>
              </a:rPr>
              <a:t>Monitor </a:t>
            </a:r>
            <a:r>
              <a:rPr lang="en-US" sz="3200" dirty="0">
                <a:latin typeface="Calibri" charset="0"/>
                <a:ea typeface="ＭＳ Ｐゴシック" charset="0"/>
                <a:cs typeface="ＭＳ Ｐゴシック" charset="0"/>
              </a:rPr>
              <a:t>filters, less than 2% need to be </a:t>
            </a:r>
            <a:r>
              <a:rPr lang="en-US" sz="3200" dirty="0" smtClean="0">
                <a:latin typeface="Calibri" charset="0"/>
                <a:ea typeface="ＭＳ Ｐゴシック" charset="0"/>
                <a:cs typeface="ＭＳ Ｐゴシック" charset="0"/>
              </a:rPr>
              <a:t>changed</a:t>
            </a:r>
          </a:p>
          <a:p>
            <a:pPr lvl="2"/>
            <a:r>
              <a:rPr lang="en-US" sz="2800" dirty="0" smtClean="0">
                <a:latin typeface="Calibri" charset="0"/>
                <a:cs typeface="ＭＳ Ｐゴシック" charset="0"/>
              </a:rPr>
              <a:t>Then go back to normal fuel filter interval changes</a:t>
            </a:r>
            <a:endParaRPr lang="en-US" sz="2800" dirty="0">
              <a:latin typeface="Calibri" charset="0"/>
              <a:ea typeface="ＭＳ Ｐゴシック" charset="0"/>
              <a:cs typeface="ＭＳ Ｐゴシック" charset="0"/>
            </a:endParaRPr>
          </a:p>
          <a:p>
            <a:pPr>
              <a:lnSpc>
                <a:spcPct val="90000"/>
              </a:lnSpc>
            </a:pPr>
            <a:r>
              <a:rPr lang="en-US" sz="3200" dirty="0" smtClean="0">
                <a:latin typeface="Calibri" charset="0"/>
                <a:ea typeface="ＭＳ Ｐゴシック" charset="0"/>
                <a:cs typeface="ＭＳ Ｐゴシック" charset="0"/>
              </a:rPr>
              <a:t>Storage </a:t>
            </a:r>
            <a:r>
              <a:rPr lang="en-US" sz="3200" dirty="0">
                <a:latin typeface="Calibri" charset="0"/>
                <a:ea typeface="ＭＳ Ｐゴシック" charset="0"/>
                <a:cs typeface="ＭＳ Ｐゴシック" charset="0"/>
              </a:rPr>
              <a:t>tanks may need to be cleaned, or keep extra filters on hand at start up</a:t>
            </a:r>
          </a:p>
          <a:p>
            <a:pPr>
              <a:lnSpc>
                <a:spcPct val="90000"/>
              </a:lnSpc>
            </a:pPr>
            <a:r>
              <a:rPr lang="en-US" sz="3200" dirty="0">
                <a:latin typeface="Calibri" charset="0"/>
                <a:ea typeface="ＭＳ Ｐゴシック" charset="0"/>
                <a:cs typeface="ＭＳ Ｐゴシック" charset="0"/>
              </a:rPr>
              <a:t>Housekeeping protocols for generic diesel equally important prior to blending</a:t>
            </a:r>
          </a:p>
          <a:p>
            <a:pPr>
              <a:lnSpc>
                <a:spcPct val="90000"/>
              </a:lnSpc>
            </a:pPr>
            <a:endParaRPr lang="en-US" dirty="0">
              <a:solidFill>
                <a:schemeClr val="tx2"/>
              </a:solidFill>
              <a:latin typeface="Calibri" charset="0"/>
              <a:ea typeface="ＭＳ Ｐゴシック" charset="0"/>
              <a:cs typeface="ＭＳ Ｐゴシック" charset="0"/>
            </a:endParaRPr>
          </a:p>
        </p:txBody>
      </p:sp>
    </p:spTree>
    <p:extLst>
      <p:ext uri="{BB962C8B-B14F-4D97-AF65-F5344CB8AC3E}">
        <p14:creationId xmlns:p14="http://schemas.microsoft.com/office/powerpoint/2010/main" val="2848101805"/>
      </p:ext>
    </p:extLst>
  </p:cSld>
  <p:clrMapOvr>
    <a:masterClrMapping/>
  </p:clrMapOvr>
  <p:transition spd="med">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p:cNvSpPr>
          <p:nvPr>
            <p:ph type="title"/>
          </p:nvPr>
        </p:nvSpPr>
        <p:spPr>
          <a:xfrm>
            <a:off x="3136900" y="0"/>
            <a:ext cx="5740400" cy="952500"/>
          </a:xfrm>
        </p:spPr>
        <p:txBody>
          <a:bodyPr lIns="38100" tIns="38100" rIns="38100" bIns="38100"/>
          <a:lstStyle/>
          <a:p>
            <a:r>
              <a:rPr lang="en-US" sz="3200">
                <a:latin typeface="Calibri" charset="0"/>
                <a:ea typeface="ＭＳ Ｐゴシック" charset="0"/>
                <a:cs typeface="ＭＳ Ｐゴシック" charset="0"/>
              </a:rPr>
              <a:t>Water Contamination</a:t>
            </a:r>
          </a:p>
        </p:txBody>
      </p:sp>
      <p:pic>
        <p:nvPicPr>
          <p:cNvPr id="5017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3200" y="1593850"/>
            <a:ext cx="2271713"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a:tailEnd/>
              </a14:hiddenLine>
            </a:ext>
          </a:extLst>
        </p:spPr>
      </p:pic>
      <p:sp>
        <p:nvSpPr>
          <p:cNvPr id="6" name="Rectangle 3"/>
          <p:cNvSpPr txBox="1">
            <a:spLocks/>
          </p:cNvSpPr>
          <p:nvPr/>
        </p:nvSpPr>
        <p:spPr bwMode="auto">
          <a:xfrm>
            <a:off x="260350" y="1094509"/>
            <a:ext cx="6292850" cy="5347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38100" tIns="38100" rIns="38100" bIns="38100" numCol="1" anchor="t" anchorCtr="0" compatLnSpc="1">
            <a:prstTxWarp prst="textNoShape">
              <a:avLst/>
            </a:prstTxWarp>
          </a:bodyPr>
          <a:lstStyle>
            <a:lvl1pPr marL="68263" indent="-68263" algn="l" defTabSz="685800" rtl="0" eaLnBrk="0" fontAlgn="base" hangingPunct="0">
              <a:lnSpc>
                <a:spcPct val="90000"/>
              </a:lnSpc>
              <a:spcBef>
                <a:spcPts val="900"/>
              </a:spcBef>
              <a:spcAft>
                <a:spcPts val="150"/>
              </a:spcAft>
              <a:buClr>
                <a:schemeClr val="accent1"/>
              </a:buClr>
              <a:buSzPct val="100000"/>
              <a:buFont typeface="Calibri" charset="0"/>
              <a:buChar char=" "/>
              <a:defRPr sz="1500" kern="1200">
                <a:solidFill>
                  <a:srgbClr val="404040"/>
                </a:solidFill>
                <a:latin typeface="+mn-lt"/>
                <a:ea typeface="ＭＳ Ｐゴシック" charset="0"/>
                <a:cs typeface="ＭＳ Ｐゴシック" charset="0"/>
              </a:defRPr>
            </a:lvl1pPr>
            <a:lvl2pPr marL="287338" indent="-136525" algn="l" defTabSz="685800" rtl="0" eaLnBrk="0" fontAlgn="base" hangingPunct="0">
              <a:lnSpc>
                <a:spcPct val="90000"/>
              </a:lnSpc>
              <a:spcBef>
                <a:spcPts val="150"/>
              </a:spcBef>
              <a:spcAft>
                <a:spcPts val="300"/>
              </a:spcAft>
              <a:buClr>
                <a:schemeClr val="accent1"/>
              </a:buClr>
              <a:buFont typeface="Calibri" charset="0"/>
              <a:buChar char="◦"/>
              <a:defRPr sz="1400" kern="1200">
                <a:solidFill>
                  <a:srgbClr val="404040"/>
                </a:solidFill>
                <a:latin typeface="+mn-lt"/>
                <a:ea typeface="ＭＳ Ｐゴシック" charset="0"/>
                <a:cs typeface="+mn-cs"/>
              </a:defRPr>
            </a:lvl2pPr>
            <a:lvl3pPr marL="423863" indent="-136525" algn="l" defTabSz="685800" rtl="0" eaLnBrk="0" fontAlgn="base" hangingPunct="0">
              <a:lnSpc>
                <a:spcPct val="90000"/>
              </a:lnSpc>
              <a:spcBef>
                <a:spcPts val="150"/>
              </a:spcBef>
              <a:spcAft>
                <a:spcPts val="300"/>
              </a:spcAft>
              <a:buClr>
                <a:schemeClr val="accent1"/>
              </a:buClr>
              <a:buFont typeface="Calibri" charset="0"/>
              <a:buChar char="◦"/>
              <a:defRPr sz="1100" kern="1200">
                <a:solidFill>
                  <a:srgbClr val="404040"/>
                </a:solidFill>
                <a:latin typeface="+mn-lt"/>
                <a:ea typeface="ＭＳ Ｐゴシック" charset="0"/>
                <a:cs typeface="+mn-cs"/>
              </a:defRPr>
            </a:lvl3pPr>
            <a:lvl4pPr marL="561975" indent="-136525" algn="l" defTabSz="685800" rtl="0" eaLnBrk="0" fontAlgn="base" hangingPunct="0">
              <a:lnSpc>
                <a:spcPct val="90000"/>
              </a:lnSpc>
              <a:spcBef>
                <a:spcPts val="150"/>
              </a:spcBef>
              <a:spcAft>
                <a:spcPts val="300"/>
              </a:spcAft>
              <a:buClr>
                <a:schemeClr val="accent1"/>
              </a:buClr>
              <a:buFont typeface="Calibri" charset="0"/>
              <a:buChar char="◦"/>
              <a:defRPr sz="1100" kern="1200">
                <a:solidFill>
                  <a:srgbClr val="404040"/>
                </a:solidFill>
                <a:latin typeface="+mn-lt"/>
                <a:ea typeface="ＭＳ Ｐゴシック" charset="0"/>
                <a:cs typeface="+mn-cs"/>
              </a:defRPr>
            </a:lvl4pPr>
            <a:lvl5pPr marL="698500" indent="-136525" algn="l" defTabSz="685800" rtl="0" eaLnBrk="0" fontAlgn="base" hangingPunct="0">
              <a:lnSpc>
                <a:spcPct val="90000"/>
              </a:lnSpc>
              <a:spcBef>
                <a:spcPts val="150"/>
              </a:spcBef>
              <a:spcAft>
                <a:spcPts val="300"/>
              </a:spcAft>
              <a:buClr>
                <a:schemeClr val="accent1"/>
              </a:buClr>
              <a:buFont typeface="Calibri" charset="0"/>
              <a:buChar char="◦"/>
              <a:defRPr sz="1100" kern="1200">
                <a:solidFill>
                  <a:srgbClr val="404040"/>
                </a:solidFill>
                <a:latin typeface="+mn-lt"/>
                <a:ea typeface="ＭＳ Ｐゴシック" charset="0"/>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10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10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10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100" kern="1200">
                <a:solidFill>
                  <a:schemeClr val="tx1">
                    <a:lumMod val="75000"/>
                    <a:lumOff val="25000"/>
                  </a:schemeClr>
                </a:solidFill>
                <a:latin typeface="+mn-lt"/>
                <a:ea typeface="+mn-ea"/>
                <a:cs typeface="+mn-cs"/>
              </a:defRPr>
            </a:lvl9pPr>
          </a:lstStyle>
          <a:p>
            <a:pPr marL="304800" indent="-304800" defTabSz="914400">
              <a:spcBef>
                <a:spcPct val="0"/>
              </a:spcBef>
              <a:spcAft>
                <a:spcPts val="0"/>
              </a:spcAft>
              <a:buClr>
                <a:srgbClr val="0080FF"/>
              </a:buClr>
              <a:buSzPct val="80000"/>
              <a:buFont typeface="Times" charset="0"/>
              <a:buChar char="•"/>
            </a:pPr>
            <a:r>
              <a:rPr lang="en-US" sz="2400" smtClean="0">
                <a:solidFill>
                  <a:srgbClr val="237CFF"/>
                </a:solidFill>
                <a:latin typeface="Arial" charset="0"/>
                <a:cs typeface="Arial" charset="0"/>
                <a:sym typeface="Arial" charset="0"/>
              </a:rPr>
              <a:t>ULSD reaches water saturation at approximately 50-250 ppm.  More settles to the bottom.</a:t>
            </a:r>
          </a:p>
          <a:p>
            <a:pPr marL="304800" indent="-304800" defTabSz="914400">
              <a:spcBef>
                <a:spcPct val="0"/>
              </a:spcBef>
              <a:spcAft>
                <a:spcPts val="0"/>
              </a:spcAft>
              <a:buClr>
                <a:srgbClr val="0080FF"/>
              </a:buClr>
              <a:buSzPct val="80000"/>
              <a:buFont typeface="Times" charset="0"/>
              <a:buChar char="•"/>
            </a:pPr>
            <a:endParaRPr lang="en-US" sz="1000" smtClean="0">
              <a:solidFill>
                <a:srgbClr val="237CFF"/>
              </a:solidFill>
              <a:latin typeface="Arial" charset="0"/>
              <a:cs typeface="Arial" charset="0"/>
              <a:sym typeface="Arial" charset="0"/>
            </a:endParaRPr>
          </a:p>
          <a:p>
            <a:pPr marL="304800" indent="-304800" defTabSz="914400">
              <a:spcBef>
                <a:spcPct val="0"/>
              </a:spcBef>
              <a:spcAft>
                <a:spcPts val="0"/>
              </a:spcAft>
              <a:buClr>
                <a:srgbClr val="0080FF"/>
              </a:buClr>
              <a:buSzPct val="80000"/>
              <a:buFont typeface="Times" charset="0"/>
              <a:buChar char="•"/>
            </a:pPr>
            <a:r>
              <a:rPr lang="en-US" sz="2400" smtClean="0">
                <a:solidFill>
                  <a:srgbClr val="237CFF"/>
                </a:solidFill>
                <a:latin typeface="Arial" charset="0"/>
                <a:cs typeface="Arial" charset="0"/>
                <a:sym typeface="Arial" charset="0"/>
              </a:rPr>
              <a:t>NREL and EMA B20 survey data: B20 saturation level similar to that of petrodiesel, less than 200 ppm. More settles to the bottom</a:t>
            </a:r>
          </a:p>
          <a:p>
            <a:pPr marL="304800" indent="-304800" defTabSz="914400">
              <a:spcBef>
                <a:spcPct val="0"/>
              </a:spcBef>
              <a:spcAft>
                <a:spcPts val="0"/>
              </a:spcAft>
              <a:buClr>
                <a:srgbClr val="0080FF"/>
              </a:buClr>
              <a:buSzPct val="80000"/>
              <a:buFont typeface="Times" charset="0"/>
              <a:buChar char="•"/>
            </a:pPr>
            <a:endParaRPr lang="en-US" sz="1000" smtClean="0">
              <a:solidFill>
                <a:srgbClr val="237CFF"/>
              </a:solidFill>
              <a:latin typeface="Arial" charset="0"/>
              <a:cs typeface="Arial" charset="0"/>
              <a:sym typeface="Arial" charset="0"/>
            </a:endParaRPr>
          </a:p>
          <a:p>
            <a:pPr marL="304800" indent="-304800" defTabSz="914400">
              <a:spcBef>
                <a:spcPct val="0"/>
              </a:spcBef>
              <a:spcAft>
                <a:spcPts val="0"/>
              </a:spcAft>
              <a:buClr>
                <a:srgbClr val="0080FF"/>
              </a:buClr>
              <a:buSzPct val="80000"/>
              <a:buFont typeface="Times" charset="0"/>
              <a:buChar char="•"/>
            </a:pPr>
            <a:r>
              <a:rPr lang="en-US" sz="2400" smtClean="0">
                <a:solidFill>
                  <a:srgbClr val="237CFF"/>
                </a:solidFill>
                <a:latin typeface="Arial" charset="0"/>
                <a:cs typeface="Arial" charset="0"/>
                <a:sym typeface="Arial" charset="0"/>
              </a:rPr>
              <a:t>Water in solution is not problematic—free water is the main issue of concern</a:t>
            </a:r>
          </a:p>
          <a:p>
            <a:pPr marL="304800" indent="-304800" defTabSz="914400">
              <a:spcBef>
                <a:spcPct val="0"/>
              </a:spcBef>
              <a:spcAft>
                <a:spcPts val="0"/>
              </a:spcAft>
              <a:buClr>
                <a:srgbClr val="0080FF"/>
              </a:buClr>
              <a:buSzPct val="80000"/>
              <a:buFont typeface="Times" charset="0"/>
              <a:buChar char="•"/>
            </a:pPr>
            <a:endParaRPr lang="en-US" sz="1000" smtClean="0">
              <a:solidFill>
                <a:srgbClr val="237CFF"/>
              </a:solidFill>
              <a:latin typeface="Arial" charset="0"/>
              <a:cs typeface="Arial" charset="0"/>
              <a:sym typeface="Arial" charset="0"/>
            </a:endParaRPr>
          </a:p>
          <a:p>
            <a:pPr marL="304800" indent="-304800" defTabSz="914400">
              <a:spcBef>
                <a:spcPct val="0"/>
              </a:spcBef>
              <a:spcAft>
                <a:spcPts val="0"/>
              </a:spcAft>
              <a:buClr>
                <a:srgbClr val="0080FF"/>
              </a:buClr>
              <a:buSzPct val="80000"/>
              <a:buFont typeface="Times" charset="0"/>
              <a:buChar char="•"/>
            </a:pPr>
            <a:r>
              <a:rPr lang="en-US" sz="2400" smtClean="0">
                <a:solidFill>
                  <a:srgbClr val="237CFF"/>
                </a:solidFill>
                <a:latin typeface="Arial" charset="0"/>
                <a:cs typeface="Arial" charset="0"/>
                <a:sym typeface="Arial" charset="0"/>
              </a:rPr>
              <a:t>A hazy appearance in either petrodiesel or biodiesel can indicate free water and steps should be taken to remove it</a:t>
            </a:r>
          </a:p>
          <a:p>
            <a:pPr marL="304800" indent="-304800" defTabSz="914400">
              <a:spcBef>
                <a:spcPct val="0"/>
              </a:spcBef>
              <a:spcAft>
                <a:spcPts val="0"/>
              </a:spcAft>
              <a:buClr>
                <a:srgbClr val="0080FF"/>
              </a:buClr>
              <a:buSzPct val="80000"/>
              <a:buFont typeface="Times" charset="0"/>
              <a:buChar char="•"/>
            </a:pPr>
            <a:endParaRPr lang="en-US" sz="1000" smtClean="0">
              <a:solidFill>
                <a:srgbClr val="237CFF"/>
              </a:solidFill>
              <a:latin typeface="Arial" charset="0"/>
              <a:cs typeface="Arial" charset="0"/>
              <a:sym typeface="Arial" charset="0"/>
            </a:endParaRPr>
          </a:p>
          <a:p>
            <a:pPr marL="304800" indent="-304800" defTabSz="914400">
              <a:spcBef>
                <a:spcPct val="0"/>
              </a:spcBef>
              <a:spcAft>
                <a:spcPts val="0"/>
              </a:spcAft>
              <a:buClr>
                <a:srgbClr val="0080FF"/>
              </a:buClr>
              <a:buSzPct val="80000"/>
              <a:buFont typeface="Times" charset="0"/>
              <a:buChar char="•"/>
            </a:pPr>
            <a:r>
              <a:rPr lang="en-US" sz="2400" smtClean="0">
                <a:solidFill>
                  <a:srgbClr val="237CFF"/>
                </a:solidFill>
                <a:latin typeface="Arial" charset="0"/>
                <a:cs typeface="Arial" charset="0"/>
                <a:sym typeface="Arial" charset="0"/>
              </a:rPr>
              <a:t>Water in diesel freezes every winter giving some filter clogging due to ice crystals</a:t>
            </a:r>
          </a:p>
          <a:p>
            <a:pPr marL="304800" indent="-304800" defTabSz="914400">
              <a:spcBef>
                <a:spcPts val="2500"/>
              </a:spcBef>
              <a:buClr>
                <a:srgbClr val="0080FF"/>
              </a:buClr>
              <a:buSzPct val="80000"/>
              <a:buFont typeface="Times" charset="0"/>
              <a:buChar char="•"/>
            </a:pPr>
            <a:endParaRPr lang="en-US" sz="2400" dirty="0">
              <a:solidFill>
                <a:srgbClr val="237CFF"/>
              </a:solidFill>
              <a:latin typeface="Calibri" charset="0"/>
            </a:endParaRPr>
          </a:p>
        </p:txBody>
      </p:sp>
    </p:spTree>
    <p:extLst>
      <p:ext uri="{BB962C8B-B14F-4D97-AF65-F5344CB8AC3E}">
        <p14:creationId xmlns:p14="http://schemas.microsoft.com/office/powerpoint/2010/main" val="498202375"/>
      </p:ext>
    </p:extLst>
  </p:cSld>
  <p:clrMapOvr>
    <a:masterClrMapping/>
  </p:clrMapOvr>
  <p:transition spd="slow">
    <p:cover dir="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Engine </a:t>
            </a:r>
            <a:r>
              <a:rPr lang="en-US" dirty="0" err="1" smtClean="0"/>
              <a:t>Mfg</a:t>
            </a:r>
            <a:r>
              <a:rPr lang="en-US" dirty="0" smtClean="0"/>
              <a:t> Survey USA 2012</a:t>
            </a:r>
            <a:endParaRPr lang="en-US" dirty="0"/>
          </a:p>
        </p:txBody>
      </p:sp>
      <p:sp>
        <p:nvSpPr>
          <p:cNvPr id="4" name="Footer Placeholder 3"/>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755B5FD-19EA-4433-BA35-77B2A8155EC5}" type="slidenum">
              <a:rPr lang="en-US" smtClean="0"/>
              <a:pPr/>
              <a:t>26</a:t>
            </a:fld>
            <a:endParaRPr lang="en-US"/>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050" y="1525588"/>
            <a:ext cx="8979950" cy="5332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98553586"/>
      </p:ext>
    </p:extLst>
  </p:cSld>
  <p:clrMapOvr>
    <a:masterClrMapping/>
  </p:clrMapOvr>
  <p:transition spd="med">
    <p:wipe dir="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p:cNvSpPr>
            <a:spLocks noGrp="1"/>
          </p:cNvSpPr>
          <p:nvPr>
            <p:ph type="title"/>
          </p:nvPr>
        </p:nvSpPr>
        <p:spPr>
          <a:xfrm>
            <a:off x="3436938" y="331788"/>
            <a:ext cx="3892550" cy="744537"/>
          </a:xfrm>
        </p:spPr>
        <p:txBody>
          <a:bodyPr lIns="38100" tIns="38100" rIns="38100" bIns="38100"/>
          <a:lstStyle/>
          <a:p>
            <a:r>
              <a:rPr lang="en-US" dirty="0">
                <a:solidFill>
                  <a:schemeClr val="accent2"/>
                </a:solidFill>
                <a:latin typeface="Calibri" charset="0"/>
                <a:ea typeface="ＭＳ Ｐゴシック" charset="0"/>
              </a:rPr>
              <a:t>Microbial Growth</a:t>
            </a:r>
          </a:p>
        </p:txBody>
      </p:sp>
      <p:sp>
        <p:nvSpPr>
          <p:cNvPr id="57346" name="Rectangle 3"/>
          <p:cNvSpPr>
            <a:spLocks noGrp="1"/>
          </p:cNvSpPr>
          <p:nvPr>
            <p:ph type="body" idx="1"/>
          </p:nvPr>
        </p:nvSpPr>
        <p:spPr>
          <a:xfrm>
            <a:off x="241299" y="1228298"/>
            <a:ext cx="8588801" cy="5397690"/>
          </a:xfrm>
        </p:spPr>
        <p:txBody>
          <a:bodyPr lIns="38100" tIns="38100" rIns="38100" bIns="38100"/>
          <a:lstStyle/>
          <a:p>
            <a:pPr marL="304800" indent="-304800" defTabSz="914400">
              <a:spcBef>
                <a:spcPct val="0"/>
              </a:spcBef>
              <a:buClr>
                <a:srgbClr val="0080FF"/>
              </a:buClr>
              <a:buSzPct val="150000"/>
              <a:buFont typeface="Times" charset="0"/>
              <a:buChar char="•"/>
            </a:pPr>
            <a:r>
              <a:rPr lang="en-US" sz="2400" dirty="0">
                <a:solidFill>
                  <a:schemeClr val="tx2"/>
                </a:solidFill>
                <a:latin typeface="Arial" charset="0"/>
                <a:ea typeface="ＭＳ Ｐゴシック" charset="0"/>
                <a:cs typeface="Arial" charset="0"/>
                <a:sym typeface="Arial" charset="0"/>
              </a:rPr>
              <a:t>Microbes are bacteria or fungus that live and propagate in fuel at the fuel/water interface.</a:t>
            </a:r>
            <a:endParaRPr lang="en-US" sz="2800" dirty="0">
              <a:solidFill>
                <a:schemeClr val="tx2"/>
              </a:solidFill>
              <a:latin typeface="Calibri" charset="0"/>
              <a:ea typeface="ＭＳ Ｐゴシック" charset="0"/>
            </a:endParaRPr>
          </a:p>
          <a:p>
            <a:pPr marL="660400" lvl="2" indent="-304800" defTabSz="914400">
              <a:spcBef>
                <a:spcPts val="700"/>
              </a:spcBef>
              <a:buClr>
                <a:srgbClr val="0080FF"/>
              </a:buClr>
              <a:buSzPct val="150000"/>
              <a:buFont typeface="Times" charset="0"/>
              <a:buChar char="•"/>
            </a:pPr>
            <a:r>
              <a:rPr lang="en-US" sz="2000" dirty="0">
                <a:solidFill>
                  <a:schemeClr val="tx2"/>
                </a:solidFill>
                <a:latin typeface="Arial" charset="0"/>
                <a:ea typeface="ＭＳ Ｐゴシック" charset="0"/>
                <a:cs typeface="Arial" charset="0"/>
                <a:sym typeface="Arial" charset="0"/>
              </a:rPr>
              <a:t>Water </a:t>
            </a:r>
            <a:r>
              <a:rPr lang="en-US" sz="2000" dirty="0" smtClean="0">
                <a:solidFill>
                  <a:schemeClr val="tx2"/>
                </a:solidFill>
                <a:latin typeface="Arial" charset="0"/>
                <a:ea typeface="ＭＳ Ｐゴシック" charset="0"/>
                <a:cs typeface="Arial" charset="0"/>
                <a:sym typeface="Arial" charset="0"/>
              </a:rPr>
              <a:t>is needed </a:t>
            </a:r>
            <a:r>
              <a:rPr lang="en-US" sz="2000" dirty="0">
                <a:solidFill>
                  <a:schemeClr val="tx2"/>
                </a:solidFill>
                <a:latin typeface="Arial" charset="0"/>
                <a:ea typeface="ＭＳ Ｐゴシック" charset="0"/>
                <a:cs typeface="Arial" charset="0"/>
                <a:sym typeface="Arial" charset="0"/>
              </a:rPr>
              <a:t>to live</a:t>
            </a:r>
            <a:r>
              <a:rPr lang="en-US" sz="2000" dirty="0">
                <a:solidFill>
                  <a:schemeClr val="tx2"/>
                </a:solidFill>
                <a:latin typeface="Calibri" charset="0"/>
                <a:ea typeface="ＭＳ Ｐゴシック" charset="0"/>
                <a:cs typeface="Arial" charset="0"/>
                <a:sym typeface="Arial" charset="0"/>
              </a:rPr>
              <a:t>—</a:t>
            </a:r>
            <a:r>
              <a:rPr lang="en-US" sz="2000" dirty="0">
                <a:solidFill>
                  <a:schemeClr val="tx2"/>
                </a:solidFill>
                <a:latin typeface="Arial" charset="0"/>
                <a:ea typeface="ＭＳ Ｐゴシック" charset="0"/>
                <a:cs typeface="Arial" charset="0"/>
                <a:sym typeface="Arial" charset="0"/>
              </a:rPr>
              <a:t>no water, no bugs.</a:t>
            </a:r>
            <a:endParaRPr lang="en-US" sz="2400" dirty="0">
              <a:solidFill>
                <a:schemeClr val="tx2"/>
              </a:solidFill>
              <a:latin typeface="Calibri" charset="0"/>
              <a:ea typeface="ＭＳ Ｐゴシック" charset="0"/>
            </a:endParaRPr>
          </a:p>
          <a:p>
            <a:pPr marL="304800" indent="-304800" defTabSz="914400">
              <a:spcBef>
                <a:spcPts val="700"/>
              </a:spcBef>
              <a:buClr>
                <a:srgbClr val="0080FF"/>
              </a:buClr>
              <a:buSzPct val="150000"/>
              <a:buFont typeface="Times" charset="0"/>
              <a:buChar char="•"/>
            </a:pPr>
            <a:r>
              <a:rPr lang="en-US" sz="2400" dirty="0">
                <a:solidFill>
                  <a:schemeClr val="tx2"/>
                </a:solidFill>
                <a:latin typeface="Arial" charset="0"/>
                <a:ea typeface="ＭＳ Ｐゴシック" charset="0"/>
                <a:cs typeface="Arial" charset="0"/>
                <a:sym typeface="Arial" charset="0"/>
              </a:rPr>
              <a:t>Hydrocarbons in </a:t>
            </a:r>
            <a:r>
              <a:rPr lang="en-US" sz="2400" dirty="0" err="1">
                <a:solidFill>
                  <a:schemeClr val="tx2"/>
                </a:solidFill>
                <a:latin typeface="Arial" charset="0"/>
                <a:ea typeface="ＭＳ Ｐゴシック" charset="0"/>
                <a:cs typeface="Arial" charset="0"/>
                <a:sym typeface="Arial" charset="0"/>
              </a:rPr>
              <a:t>petrodiesel</a:t>
            </a:r>
            <a:r>
              <a:rPr lang="en-US" sz="2400" dirty="0">
                <a:solidFill>
                  <a:schemeClr val="tx2"/>
                </a:solidFill>
                <a:latin typeface="Arial" charset="0"/>
                <a:ea typeface="ＭＳ Ｐゴシック" charset="0"/>
                <a:cs typeface="Arial" charset="0"/>
                <a:sym typeface="Arial" charset="0"/>
              </a:rPr>
              <a:t> or biodiesel provide the food and the water provides the oxygen.</a:t>
            </a:r>
            <a:endParaRPr lang="en-US" sz="2800" dirty="0">
              <a:solidFill>
                <a:schemeClr val="tx2"/>
              </a:solidFill>
              <a:latin typeface="Calibri" charset="0"/>
              <a:ea typeface="ＭＳ Ｐゴシック" charset="0"/>
            </a:endParaRPr>
          </a:p>
          <a:p>
            <a:pPr marL="660400" lvl="2" indent="-304800" defTabSz="914400">
              <a:spcBef>
                <a:spcPts val="700"/>
              </a:spcBef>
              <a:buClr>
                <a:srgbClr val="0080FF"/>
              </a:buClr>
              <a:buSzPct val="150000"/>
              <a:buFont typeface="Times" charset="0"/>
              <a:buChar char="•"/>
            </a:pPr>
            <a:r>
              <a:rPr lang="en-US" sz="2000" dirty="0">
                <a:solidFill>
                  <a:schemeClr val="tx2"/>
                </a:solidFill>
                <a:latin typeface="Arial" charset="0"/>
                <a:ea typeface="ＭＳ Ｐゴシック" charset="0"/>
                <a:cs typeface="Arial" charset="0"/>
                <a:sym typeface="Arial" charset="0"/>
              </a:rPr>
              <a:t>This environment is needed for living, growth, and reproduction</a:t>
            </a:r>
            <a:r>
              <a:rPr lang="en-US" sz="2000" dirty="0" smtClean="0">
                <a:solidFill>
                  <a:schemeClr val="tx2"/>
                </a:solidFill>
                <a:latin typeface="Arial" charset="0"/>
                <a:ea typeface="ＭＳ Ｐゴシック" charset="0"/>
                <a:cs typeface="Arial" charset="0"/>
                <a:sym typeface="Arial" charset="0"/>
              </a:rPr>
              <a:t>.</a:t>
            </a:r>
          </a:p>
          <a:p>
            <a:pPr marL="304800" indent="-304800" defTabSz="914400">
              <a:spcBef>
                <a:spcPts val="700"/>
              </a:spcBef>
              <a:buClr>
                <a:srgbClr val="0080FF"/>
              </a:buClr>
              <a:buSzPct val="150000"/>
              <a:buFont typeface="Times" charset="0"/>
              <a:buChar char="•"/>
            </a:pPr>
            <a:r>
              <a:rPr lang="en-US" sz="2400" dirty="0" smtClean="0">
                <a:solidFill>
                  <a:schemeClr val="tx2"/>
                </a:solidFill>
                <a:latin typeface="Arial" charset="0"/>
                <a:cs typeface="Arial" charset="0"/>
                <a:sym typeface="Arial" charset="0"/>
              </a:rPr>
              <a:t>To avoid microbial problems with either petrodiesel or B20 blends, monitor free water in tanks, drain if needed</a:t>
            </a:r>
          </a:p>
          <a:p>
            <a:pPr marL="660400" lvl="2" indent="-304800" defTabSz="914400">
              <a:spcBef>
                <a:spcPts val="700"/>
              </a:spcBef>
              <a:buClr>
                <a:srgbClr val="0080FF"/>
              </a:buClr>
              <a:buSzPct val="150000"/>
              <a:buFont typeface="Times" charset="0"/>
              <a:buChar char="•"/>
            </a:pPr>
            <a:r>
              <a:rPr lang="en-US" sz="2200" dirty="0" smtClean="0">
                <a:solidFill>
                  <a:schemeClr val="tx2"/>
                </a:solidFill>
                <a:latin typeface="Arial" charset="0"/>
                <a:ea typeface="ＭＳ Ｐゴシック" charset="0"/>
                <a:cs typeface="Arial" charset="0"/>
                <a:sym typeface="Arial" charset="0"/>
              </a:rPr>
              <a:t>Micro-organism test kits are also available to monitor growth </a:t>
            </a:r>
            <a:endParaRPr lang="en-US" sz="2200" dirty="0">
              <a:solidFill>
                <a:schemeClr val="tx2"/>
              </a:solidFill>
              <a:latin typeface="Calibri" charset="0"/>
              <a:ea typeface="ＭＳ Ｐゴシック" charset="0"/>
            </a:endParaRPr>
          </a:p>
          <a:p>
            <a:pPr marL="304800" indent="-304800" defTabSz="914400">
              <a:spcBef>
                <a:spcPts val="700"/>
              </a:spcBef>
              <a:buClr>
                <a:srgbClr val="0080FF"/>
              </a:buClr>
              <a:buSzPct val="150000"/>
              <a:buFont typeface="Times" charset="0"/>
              <a:buChar char="•"/>
            </a:pPr>
            <a:r>
              <a:rPr lang="en-US" sz="2400" dirty="0">
                <a:solidFill>
                  <a:schemeClr val="tx2"/>
                </a:solidFill>
                <a:latin typeface="Arial" charset="0"/>
                <a:ea typeface="ＭＳ Ｐゴシック" charset="0"/>
                <a:cs typeface="Arial" charset="0"/>
                <a:sym typeface="Arial" charset="0"/>
              </a:rPr>
              <a:t>The filters with microbial contamination often had an odor different from the normal fuel smell</a:t>
            </a:r>
            <a:r>
              <a:rPr lang="en-US" sz="2400" dirty="0" smtClean="0">
                <a:solidFill>
                  <a:schemeClr val="tx2"/>
                </a:solidFill>
                <a:latin typeface="Arial" charset="0"/>
                <a:ea typeface="ＭＳ Ｐゴシック" charset="0"/>
                <a:cs typeface="Arial" charset="0"/>
                <a:sym typeface="Arial" charset="0"/>
              </a:rPr>
              <a:t>.</a:t>
            </a:r>
          </a:p>
          <a:p>
            <a:pPr marL="304800" indent="-304800" defTabSz="914400">
              <a:spcBef>
                <a:spcPts val="700"/>
              </a:spcBef>
              <a:buClr>
                <a:srgbClr val="0080FF"/>
              </a:buClr>
              <a:buSzPct val="150000"/>
              <a:buFont typeface="Times" charset="0"/>
              <a:buChar char="•"/>
            </a:pPr>
            <a:r>
              <a:rPr lang="en-US" sz="2400" dirty="0" smtClean="0">
                <a:solidFill>
                  <a:schemeClr val="tx2"/>
                </a:solidFill>
                <a:latin typeface="Arial" charset="0"/>
                <a:cs typeface="Arial" charset="0"/>
                <a:sym typeface="Arial" charset="0"/>
              </a:rPr>
              <a:t>The same treat method to eliminate microbial contamination for diesel fuels also work for B20 blends</a:t>
            </a:r>
            <a:endParaRPr lang="en-US" sz="2400" dirty="0">
              <a:solidFill>
                <a:schemeClr val="tx2"/>
              </a:solidFill>
              <a:latin typeface="Arial" charset="0"/>
              <a:ea typeface="ＭＳ Ｐゴシック" charset="0"/>
              <a:sym typeface="Arial" charset="0"/>
            </a:endParaRPr>
          </a:p>
        </p:txBody>
      </p:sp>
      <p:pic>
        <p:nvPicPr>
          <p:cNvPr id="5734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3313" y="104847"/>
            <a:ext cx="1017587" cy="1084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a:tailEnd/>
              </a14:hiddenLine>
            </a:ext>
          </a:extLst>
        </p:spPr>
      </p:pic>
    </p:spTree>
  </p:cSld>
  <p:clrMapOvr>
    <a:masterClrMapping/>
  </p:clrMapOvr>
  <p:transition spd="slow">
    <p:cover dir="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p:cNvSpPr>
            <a:spLocks noGrp="1"/>
          </p:cNvSpPr>
          <p:nvPr>
            <p:ph type="title"/>
          </p:nvPr>
        </p:nvSpPr>
        <p:spPr>
          <a:xfrm>
            <a:off x="3249613" y="215900"/>
            <a:ext cx="5457825" cy="714375"/>
          </a:xfrm>
        </p:spPr>
        <p:txBody>
          <a:bodyPr/>
          <a:lstStyle/>
          <a:p>
            <a:r>
              <a:rPr lang="en-US" dirty="0">
                <a:solidFill>
                  <a:schemeClr val="accent2"/>
                </a:solidFill>
                <a:latin typeface="Calibri" charset="0"/>
                <a:ea typeface="ＭＳ Ｐゴシック" charset="0"/>
              </a:rPr>
              <a:t>Thermal &amp; Oxidative Stability</a:t>
            </a:r>
          </a:p>
        </p:txBody>
      </p:sp>
      <p:sp>
        <p:nvSpPr>
          <p:cNvPr id="61442" name="Rectangle 3"/>
          <p:cNvSpPr>
            <a:spLocks noGrp="1"/>
          </p:cNvSpPr>
          <p:nvPr>
            <p:ph type="body" sz="half" idx="1"/>
          </p:nvPr>
        </p:nvSpPr>
        <p:spPr>
          <a:xfrm>
            <a:off x="165657" y="1132069"/>
            <a:ext cx="4365400" cy="5327941"/>
          </a:xfrm>
        </p:spPr>
        <p:txBody>
          <a:bodyPr/>
          <a:lstStyle/>
          <a:p>
            <a:pPr defTabSz="914400"/>
            <a:r>
              <a:rPr lang="en-US" sz="2400" dirty="0">
                <a:solidFill>
                  <a:schemeClr val="tx2"/>
                </a:solidFill>
                <a:latin typeface="Calibri" charset="0"/>
                <a:ea typeface="ＭＳ Ｐゴシック" charset="0"/>
              </a:rPr>
              <a:t>Chemical degradation occurs with contact with oxygen for long periods or at high temperatures.</a:t>
            </a:r>
          </a:p>
          <a:p>
            <a:pPr defTabSz="914400"/>
            <a:r>
              <a:rPr lang="en-US" sz="2400" dirty="0">
                <a:solidFill>
                  <a:schemeClr val="tx2"/>
                </a:solidFill>
                <a:latin typeface="Calibri" charset="0"/>
                <a:ea typeface="ＭＳ Ｐゴシック" charset="0"/>
              </a:rPr>
              <a:t>Oxidation of diesel fuel can form </a:t>
            </a:r>
            <a:r>
              <a:rPr lang="en-US" sz="2400" dirty="0" smtClean="0">
                <a:solidFill>
                  <a:schemeClr val="tx2"/>
                </a:solidFill>
                <a:latin typeface="Calibri" charset="0"/>
                <a:ea typeface="ＭＳ Ｐゴシック" charset="0"/>
              </a:rPr>
              <a:t>problematic degradation products </a:t>
            </a:r>
            <a:endParaRPr lang="en-US" sz="2400" dirty="0">
              <a:solidFill>
                <a:schemeClr val="tx2"/>
              </a:solidFill>
              <a:latin typeface="Calibri" charset="0"/>
              <a:ea typeface="ＭＳ Ｐゴシック" charset="0"/>
            </a:endParaRPr>
          </a:p>
          <a:p>
            <a:pPr defTabSz="914400"/>
            <a:r>
              <a:rPr lang="en-US" sz="2400" dirty="0" smtClean="0">
                <a:solidFill>
                  <a:schemeClr val="tx2"/>
                </a:solidFill>
                <a:latin typeface="Calibri" charset="0"/>
                <a:ea typeface="ＭＳ Ｐゴシック" charset="0"/>
              </a:rPr>
              <a:t>Degradation products can increase </a:t>
            </a:r>
            <a:r>
              <a:rPr lang="en-US" sz="2400" dirty="0">
                <a:solidFill>
                  <a:schemeClr val="tx2"/>
                </a:solidFill>
                <a:latin typeface="Calibri" charset="0"/>
                <a:ea typeface="ＭＳ Ｐゴシック" charset="0"/>
              </a:rPr>
              <a:t>deposits and gumming on fuel pumps and injection systems</a:t>
            </a:r>
          </a:p>
          <a:p>
            <a:pPr defTabSz="914400"/>
            <a:r>
              <a:rPr lang="en-US" sz="2400" dirty="0">
                <a:solidFill>
                  <a:schemeClr val="tx2"/>
                </a:solidFill>
                <a:latin typeface="Calibri" charset="0"/>
                <a:ea typeface="ＭＳ Ｐゴシック" charset="0"/>
              </a:rPr>
              <a:t>Filter plugging can also </a:t>
            </a:r>
            <a:r>
              <a:rPr lang="en-US" sz="2400" dirty="0" smtClean="0">
                <a:solidFill>
                  <a:schemeClr val="tx2"/>
                </a:solidFill>
                <a:latin typeface="Calibri" charset="0"/>
                <a:ea typeface="ＭＳ Ｐゴシック" charset="0"/>
              </a:rPr>
              <a:t>occur</a:t>
            </a:r>
          </a:p>
          <a:p>
            <a:r>
              <a:rPr lang="en-US" sz="2400" dirty="0">
                <a:solidFill>
                  <a:schemeClr val="tx2"/>
                </a:solidFill>
                <a:latin typeface="Calibri" charset="0"/>
              </a:rPr>
              <a:t>The biodiesel specification contains parameters for insuring adequate fuel stability for normal applications</a:t>
            </a:r>
          </a:p>
          <a:p>
            <a:pPr defTabSz="914400"/>
            <a:endParaRPr lang="en-US" sz="2400" dirty="0">
              <a:latin typeface="Calibri" charset="0"/>
              <a:ea typeface="ＭＳ Ｐゴシック" charset="0"/>
            </a:endParaRPr>
          </a:p>
          <a:p>
            <a:pPr defTabSz="914400"/>
            <a:endParaRPr lang="en-US" sz="1800" dirty="0">
              <a:latin typeface="Calibri" charset="0"/>
              <a:ea typeface="ＭＳ Ｐゴシック" charset="0"/>
            </a:endParaRPr>
          </a:p>
        </p:txBody>
      </p:sp>
      <p:pic>
        <p:nvPicPr>
          <p:cNvPr id="61443" name="Picture 4" descr="photo 4.jpg                                                    000AF588rachel                         C2DA758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1338264"/>
            <a:ext cx="3760537" cy="2820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5080001" y="4705684"/>
            <a:ext cx="3437604" cy="1754327"/>
          </a:xfrm>
          <a:prstGeom prst="rect">
            <a:avLst/>
          </a:prstGeom>
          <a:noFill/>
        </p:spPr>
        <p:txBody>
          <a:bodyPr wrap="square" rtlCol="0">
            <a:spAutoFit/>
          </a:bodyPr>
          <a:lstStyle/>
          <a:p>
            <a:r>
              <a:rPr lang="en-US" dirty="0" smtClean="0">
                <a:solidFill>
                  <a:srgbClr val="2683C6"/>
                </a:solidFill>
                <a:latin typeface="Calibri" charset="0"/>
              </a:rPr>
              <a:t>The shelf life of biodiesel blends is recommended by NBB as 6 months </a:t>
            </a:r>
          </a:p>
          <a:p>
            <a:r>
              <a:rPr lang="en-US" dirty="0" smtClean="0">
                <a:solidFill>
                  <a:srgbClr val="2683C6"/>
                </a:solidFill>
                <a:latin typeface="Calibri" charset="0"/>
              </a:rPr>
              <a:t>Stability additives available on the open market</a:t>
            </a:r>
          </a:p>
          <a:p>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1"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4538" y="838200"/>
            <a:ext cx="7578725"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8002" name="Rectangle 2"/>
          <p:cNvSpPr>
            <a:spLocks/>
          </p:cNvSpPr>
          <p:nvPr/>
        </p:nvSpPr>
        <p:spPr bwMode="auto">
          <a:xfrm>
            <a:off x="3429000" y="152400"/>
            <a:ext cx="4965700"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38100" tIns="38100" rIns="38100" bIns="38100"/>
          <a:lstStyle/>
          <a:p>
            <a:pPr algn="l">
              <a:spcBef>
                <a:spcPts val="1438"/>
              </a:spcBef>
            </a:pPr>
            <a:r>
              <a:rPr lang="en-US" sz="2400" b="1">
                <a:solidFill>
                  <a:schemeClr val="tx1"/>
                </a:solidFill>
                <a:latin typeface="Verdana" charset="0"/>
                <a:ea typeface="ＭＳ Ｐゴシック" charset="0"/>
                <a:sym typeface="Verdana" charset="0"/>
              </a:rPr>
              <a:t>In specification B100</a:t>
            </a:r>
          </a:p>
        </p:txBody>
      </p:sp>
    </p:spTree>
  </p:cSld>
  <p:clrMapOvr>
    <a:masterClrMapping/>
  </p:clrMapOvr>
  <p:transition spd="slow">
    <p:cover dir="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49"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4538" y="838200"/>
            <a:ext cx="7578725"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0050" name="Rectangle 2"/>
          <p:cNvSpPr>
            <a:spLocks/>
          </p:cNvSpPr>
          <p:nvPr/>
        </p:nvSpPr>
        <p:spPr bwMode="auto">
          <a:xfrm>
            <a:off x="3073400" y="152400"/>
            <a:ext cx="5918200"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38100" tIns="38100" rIns="38100" bIns="38100"/>
          <a:lstStyle/>
          <a:p>
            <a:pPr algn="l">
              <a:spcBef>
                <a:spcPts val="1438"/>
              </a:spcBef>
            </a:pPr>
            <a:r>
              <a:rPr lang="en-US" sz="2400" b="1">
                <a:solidFill>
                  <a:schemeClr val="tx1"/>
                </a:solidFill>
                <a:latin typeface="Verdana" charset="0"/>
                <a:ea typeface="ＭＳ Ｐゴシック" charset="0"/>
                <a:sym typeface="Verdana" charset="0"/>
              </a:rPr>
              <a:t>Out of spec:  High raw oil</a:t>
            </a:r>
          </a:p>
        </p:txBody>
      </p:sp>
    </p:spTree>
  </p:cSld>
  <p:clrMapOvr>
    <a:masterClrMapping/>
  </p:clrMapOvr>
  <p:transition spd="slow">
    <p:cover dir="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7"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868363"/>
            <a:ext cx="7213600"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2098" name="Rectangle 2"/>
          <p:cNvSpPr>
            <a:spLocks/>
          </p:cNvSpPr>
          <p:nvPr/>
        </p:nvSpPr>
        <p:spPr bwMode="auto">
          <a:xfrm>
            <a:off x="3073400" y="0"/>
            <a:ext cx="5918200" cy="81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38100" tIns="38100" rIns="38100" bIns="38100"/>
          <a:lstStyle/>
          <a:p>
            <a:pPr algn="l">
              <a:spcBef>
                <a:spcPts val="1438"/>
              </a:spcBef>
            </a:pPr>
            <a:r>
              <a:rPr lang="en-US" sz="2400" b="1">
                <a:solidFill>
                  <a:schemeClr val="tx1"/>
                </a:solidFill>
                <a:latin typeface="Verdana" charset="0"/>
                <a:ea typeface="ＭＳ Ｐゴシック" charset="0"/>
                <a:sym typeface="Verdana" charset="0"/>
              </a:rPr>
              <a:t>Out of spec:  Incomplete reaction and high catalyst conc.</a:t>
            </a:r>
          </a:p>
        </p:txBody>
      </p:sp>
    </p:spTree>
  </p:cSld>
  <p:clrMapOvr>
    <a:masterClrMapping/>
  </p:clrMapOvr>
  <p:transition spd="slow">
    <p:cover dir="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endParaRPr lang="en-US"/>
          </a:p>
        </p:txBody>
      </p:sp>
      <p:sp>
        <p:nvSpPr>
          <p:cNvPr id="3" name="Slide Number Placeholder 2"/>
          <p:cNvSpPr>
            <a:spLocks noGrp="1"/>
          </p:cNvSpPr>
          <p:nvPr>
            <p:ph type="sldNum" sz="quarter" idx="12"/>
          </p:nvPr>
        </p:nvSpPr>
        <p:spPr/>
        <p:txBody>
          <a:bodyPr/>
          <a:lstStyle/>
          <a:p>
            <a:pPr>
              <a:defRPr/>
            </a:pPr>
            <a:endParaRPr lang="en-US"/>
          </a:p>
        </p:txBody>
      </p:sp>
      <p:pic>
        <p:nvPicPr>
          <p:cNvPr id="4" name="Picture 3"/>
          <p:cNvPicPr>
            <a:picLocks noChangeAspect="1"/>
          </p:cNvPicPr>
          <p:nvPr/>
        </p:nvPicPr>
        <p:blipFill>
          <a:blip r:embed="rId3"/>
          <a:stretch>
            <a:fillRect/>
          </a:stretch>
        </p:blipFill>
        <p:spPr>
          <a:xfrm>
            <a:off x="362869" y="1594683"/>
            <a:ext cx="8538747" cy="1720988"/>
          </a:xfrm>
          <a:prstGeom prst="rect">
            <a:avLst/>
          </a:prstGeom>
        </p:spPr>
      </p:pic>
      <p:pic>
        <p:nvPicPr>
          <p:cNvPr id="5" name="Picture 4"/>
          <p:cNvPicPr>
            <a:picLocks noChangeAspect="1"/>
          </p:cNvPicPr>
          <p:nvPr/>
        </p:nvPicPr>
        <p:blipFill>
          <a:blip r:embed="rId4"/>
          <a:stretch>
            <a:fillRect/>
          </a:stretch>
        </p:blipFill>
        <p:spPr>
          <a:xfrm>
            <a:off x="0" y="0"/>
            <a:ext cx="9144000" cy="1222417"/>
          </a:xfrm>
          <a:prstGeom prst="rect">
            <a:avLst/>
          </a:prstGeom>
        </p:spPr>
      </p:pic>
      <p:pic>
        <p:nvPicPr>
          <p:cNvPr id="6" name="Picture 5"/>
          <p:cNvPicPr>
            <a:picLocks noChangeAspect="1"/>
          </p:cNvPicPr>
          <p:nvPr/>
        </p:nvPicPr>
        <p:blipFill>
          <a:blip r:embed="rId5"/>
          <a:stretch>
            <a:fillRect/>
          </a:stretch>
        </p:blipFill>
        <p:spPr>
          <a:xfrm>
            <a:off x="0" y="3930307"/>
            <a:ext cx="9144000" cy="1636295"/>
          </a:xfrm>
          <a:prstGeom prst="rect">
            <a:avLst/>
          </a:prstGeom>
        </p:spPr>
      </p:pic>
    </p:spTree>
    <p:extLst>
      <p:ext uri="{BB962C8B-B14F-4D97-AF65-F5344CB8AC3E}">
        <p14:creationId xmlns:p14="http://schemas.microsoft.com/office/powerpoint/2010/main" val="197355929"/>
      </p:ext>
    </p:extLst>
  </p:cSld>
  <p:clrMapOvr>
    <a:masterClrMapping/>
  </p:clrMapOvr>
  <p:transition spd="med">
    <p:wipe dir="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0"/>
            <a:ext cx="9144000" cy="1222417"/>
          </a:xfrm>
          <a:prstGeom prst="rect">
            <a:avLst/>
          </a:prstGeom>
        </p:spPr>
      </p:pic>
      <p:pic>
        <p:nvPicPr>
          <p:cNvPr id="5" name="Picture 4"/>
          <p:cNvPicPr>
            <a:picLocks noChangeAspect="1"/>
          </p:cNvPicPr>
          <p:nvPr/>
        </p:nvPicPr>
        <p:blipFill>
          <a:blip r:embed="rId4"/>
          <a:stretch>
            <a:fillRect/>
          </a:stretch>
        </p:blipFill>
        <p:spPr>
          <a:xfrm>
            <a:off x="0" y="1141073"/>
            <a:ext cx="9144000" cy="1845972"/>
          </a:xfrm>
          <a:prstGeom prst="rect">
            <a:avLst/>
          </a:prstGeom>
        </p:spPr>
      </p:pic>
      <p:pic>
        <p:nvPicPr>
          <p:cNvPr id="6" name="Picture 5"/>
          <p:cNvPicPr>
            <a:picLocks noChangeAspect="1"/>
          </p:cNvPicPr>
          <p:nvPr/>
        </p:nvPicPr>
        <p:blipFill>
          <a:blip r:embed="rId5"/>
          <a:stretch>
            <a:fillRect/>
          </a:stretch>
        </p:blipFill>
        <p:spPr>
          <a:xfrm>
            <a:off x="0" y="2987045"/>
            <a:ext cx="9144000" cy="1696307"/>
          </a:xfrm>
          <a:prstGeom prst="rect">
            <a:avLst/>
          </a:prstGeom>
        </p:spPr>
      </p:pic>
      <p:pic>
        <p:nvPicPr>
          <p:cNvPr id="7" name="Picture 6"/>
          <p:cNvPicPr>
            <a:picLocks noChangeAspect="1"/>
          </p:cNvPicPr>
          <p:nvPr/>
        </p:nvPicPr>
        <p:blipFill>
          <a:blip r:embed="rId6"/>
          <a:stretch>
            <a:fillRect/>
          </a:stretch>
        </p:blipFill>
        <p:spPr>
          <a:xfrm>
            <a:off x="0" y="4683192"/>
            <a:ext cx="9144000" cy="1679944"/>
          </a:xfrm>
          <a:prstGeom prst="rect">
            <a:avLst/>
          </a:prstGeom>
        </p:spPr>
      </p:pic>
    </p:spTree>
    <p:extLst>
      <p:ext uri="{BB962C8B-B14F-4D97-AF65-F5344CB8AC3E}">
        <p14:creationId xmlns:p14="http://schemas.microsoft.com/office/powerpoint/2010/main" val="3450422938"/>
      </p:ext>
    </p:extLst>
  </p:cSld>
  <p:clrMapOvr>
    <a:masterClrMapping/>
  </p:clrMapOvr>
  <p:transition spd="med">
    <p:wipe dir="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ChangeArrowheads="1"/>
          </p:cNvSpPr>
          <p:nvPr>
            <p:ph type="title" idx="4294967295"/>
          </p:nvPr>
        </p:nvSpPr>
        <p:spPr/>
        <p:txBody>
          <a:bodyPr/>
          <a:lstStyle/>
          <a:p>
            <a:pPr eaLnBrk="1" hangingPunct="1"/>
            <a:r>
              <a:rPr lang="en-US" dirty="0">
                <a:solidFill>
                  <a:srgbClr val="335B74"/>
                </a:solidFill>
                <a:latin typeface="Calibri" charset="0"/>
                <a:ea typeface="ＭＳ Ｐゴシック" charset="0"/>
              </a:rPr>
              <a:t>Fuel Quality Information</a:t>
            </a:r>
          </a:p>
        </p:txBody>
      </p:sp>
      <p:sp>
        <p:nvSpPr>
          <p:cNvPr id="51203" name="Rectangle 3"/>
          <p:cNvSpPr>
            <a:spLocks noGrp="1" noChangeArrowheads="1"/>
          </p:cNvSpPr>
          <p:nvPr>
            <p:ph idx="4294967295"/>
          </p:nvPr>
        </p:nvSpPr>
        <p:spPr/>
        <p:txBody>
          <a:bodyPr/>
          <a:lstStyle/>
          <a:p>
            <a:pPr eaLnBrk="1" hangingPunct="1">
              <a:buFont typeface="Arial" pitchFamily="34" charset="0"/>
              <a:buChar char="•"/>
              <a:defRPr/>
            </a:pPr>
            <a:r>
              <a:rPr lang="en-US" sz="2800" dirty="0" smtClean="0">
                <a:solidFill>
                  <a:srgbClr val="335B74"/>
                </a:solidFill>
                <a:cs typeface="+mn-cs"/>
              </a:rPr>
              <a:t>The National Renewable Energy Laboratory (NREL) Biodiesel Use &amp; Handling Guidelines at: </a:t>
            </a:r>
            <a:r>
              <a:rPr lang="en-US" sz="2800" u="sng" dirty="0" smtClean="0">
                <a:solidFill>
                  <a:srgbClr val="335B74"/>
                </a:solidFill>
                <a:cs typeface="+mn-cs"/>
              </a:rPr>
              <a:t>http</a:t>
            </a:r>
            <a:r>
              <a:rPr lang="en-US" sz="2800" u="sng" dirty="0">
                <a:solidFill>
                  <a:srgbClr val="335B74"/>
                </a:solidFill>
                <a:cs typeface="+mn-cs"/>
              </a:rPr>
              <a:t>://www.nrel.gov/vehiclesandfuels/pdfs/43672.pdf </a:t>
            </a:r>
            <a:endParaRPr lang="en-US" sz="2800" u="sng" dirty="0" smtClean="0">
              <a:solidFill>
                <a:srgbClr val="335B74"/>
              </a:solidFill>
              <a:cs typeface="+mn-cs"/>
            </a:endParaRPr>
          </a:p>
          <a:p>
            <a:pPr marL="0" indent="0" eaLnBrk="1" hangingPunct="1">
              <a:buFont typeface="Arial" pitchFamily="34" charset="0"/>
              <a:buNone/>
              <a:defRPr/>
            </a:pPr>
            <a:endParaRPr lang="en-US" sz="2800" u="sng" dirty="0">
              <a:solidFill>
                <a:srgbClr val="335B74"/>
              </a:solidFill>
              <a:cs typeface="+mn-cs"/>
            </a:endParaRPr>
          </a:p>
          <a:p>
            <a:pPr>
              <a:lnSpc>
                <a:spcPct val="90000"/>
              </a:lnSpc>
              <a:buFont typeface="Arial" pitchFamily="34" charset="0"/>
              <a:buChar char="•"/>
              <a:defRPr/>
            </a:pPr>
            <a:r>
              <a:rPr lang="en-US" sz="2800" dirty="0" smtClean="0">
                <a:solidFill>
                  <a:srgbClr val="335B74"/>
                </a:solidFill>
                <a:cs typeface="+mn-cs"/>
                <a:hlinkClick r:id="rId3"/>
              </a:rPr>
              <a:t>www.biodiesel.org</a:t>
            </a:r>
            <a:endParaRPr lang="en-US" sz="2800" dirty="0" smtClean="0">
              <a:solidFill>
                <a:srgbClr val="335B74"/>
              </a:solidFill>
              <a:cs typeface="+mn-cs"/>
            </a:endParaRPr>
          </a:p>
          <a:p>
            <a:pPr>
              <a:lnSpc>
                <a:spcPct val="90000"/>
              </a:lnSpc>
              <a:buFont typeface="Arial" pitchFamily="34" charset="0"/>
              <a:buChar char="•"/>
              <a:defRPr/>
            </a:pPr>
            <a:endParaRPr lang="en-US" sz="2800" dirty="0" smtClean="0">
              <a:solidFill>
                <a:srgbClr val="335B74"/>
              </a:solidFill>
              <a:cs typeface="+mn-cs"/>
            </a:endParaRPr>
          </a:p>
          <a:p>
            <a:pPr>
              <a:lnSpc>
                <a:spcPct val="90000"/>
              </a:lnSpc>
              <a:buFont typeface="Arial" pitchFamily="34" charset="0"/>
              <a:buChar char="•"/>
              <a:defRPr/>
            </a:pPr>
            <a:r>
              <a:rPr lang="en-US" sz="2800" dirty="0" smtClean="0">
                <a:solidFill>
                  <a:srgbClr val="335B74"/>
                </a:solidFill>
                <a:cs typeface="+mn-cs"/>
                <a:hlinkClick r:id="rId4"/>
              </a:rPr>
              <a:t>http://www.bq-9000.org/</a:t>
            </a:r>
            <a:endParaRPr lang="en-US" sz="2800" dirty="0" smtClean="0">
              <a:solidFill>
                <a:srgbClr val="335B74"/>
              </a:solidFill>
              <a:cs typeface="+mn-cs"/>
            </a:endParaRPr>
          </a:p>
          <a:p>
            <a:pPr eaLnBrk="1" hangingPunct="1">
              <a:buFont typeface="Wingdings" pitchFamily="2" charset="2"/>
              <a:buNone/>
              <a:defRPr/>
            </a:pPr>
            <a:endParaRPr lang="en-US" u="sng" dirty="0">
              <a:cs typeface="+mn-cs"/>
            </a:endParaRPr>
          </a:p>
        </p:txBody>
      </p:sp>
      <p:sp>
        <p:nvSpPr>
          <p:cNvPr id="73731"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1F086FFD-8961-ED4C-9420-821ED848318F}" type="slidenum">
              <a:rPr lang="en-US" sz="1200">
                <a:solidFill>
                  <a:srgbClr val="898989"/>
                </a:solidFill>
                <a:latin typeface="Calibri" charset="0"/>
              </a:rPr>
              <a:pPr/>
              <a:t>34</a:t>
            </a:fld>
            <a:endParaRPr lang="en-US" sz="1200">
              <a:solidFill>
                <a:srgbClr val="898989"/>
              </a:solidFill>
              <a:latin typeface="Calibri" charset="0"/>
            </a:endParaRPr>
          </a:p>
        </p:txBody>
      </p:sp>
    </p:spTree>
  </p:cSld>
  <p:clrMapOvr>
    <a:masterClrMapping/>
  </p:clrMapOvr>
  <p:transition spd="med">
    <p:wipe dir="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p:cNvSpPr>
            <a:spLocks noChangeArrowheads="1"/>
          </p:cNvSpPr>
          <p:nvPr/>
        </p:nvSpPr>
        <p:spPr bwMode="auto">
          <a:xfrm>
            <a:off x="228600" y="4572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nchor="b"/>
          <a:lstStyle/>
          <a:p>
            <a:endParaRPr lang="en-US" sz="1800">
              <a:cs typeface="Arial" charset="0"/>
            </a:endParaRPr>
          </a:p>
        </p:txBody>
      </p:sp>
      <p:sp>
        <p:nvSpPr>
          <p:cNvPr id="75778" name="Rectangle 3"/>
          <p:cNvSpPr>
            <a:spLocks noChangeArrowheads="1"/>
          </p:cNvSpPr>
          <p:nvPr/>
        </p:nvSpPr>
        <p:spPr bwMode="auto">
          <a:xfrm>
            <a:off x="685800" y="2514600"/>
            <a:ext cx="77724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p>
            <a:pPr>
              <a:lnSpc>
                <a:spcPct val="80000"/>
              </a:lnSpc>
            </a:pPr>
            <a:endParaRPr lang="en-US" sz="1800">
              <a:cs typeface="Arial" charset="0"/>
            </a:endParaRPr>
          </a:p>
        </p:txBody>
      </p:sp>
      <p:pic>
        <p:nvPicPr>
          <p:cNvPr id="75779" name="Picture 4" descr="BS01628_"/>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3600" y="1282700"/>
            <a:ext cx="2568575"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80" name="Rectangle 5"/>
          <p:cNvSpPr>
            <a:spLocks noGrp="1" noChangeArrowheads="1"/>
          </p:cNvSpPr>
          <p:nvPr>
            <p:ph type="title"/>
          </p:nvPr>
        </p:nvSpPr>
        <p:spPr>
          <a:xfrm>
            <a:off x="4343400" y="165100"/>
            <a:ext cx="4648200" cy="609600"/>
          </a:xfrm>
        </p:spPr>
        <p:txBody>
          <a:bodyPr/>
          <a:lstStyle/>
          <a:p>
            <a:pPr eaLnBrk="1" hangingPunct="1"/>
            <a:r>
              <a:rPr lang="en-US">
                <a:latin typeface="Calibri" charset="0"/>
                <a:ea typeface="ＭＳ Ｐゴシック" charset="0"/>
              </a:rPr>
              <a:t>Biodiesel Resources</a:t>
            </a:r>
          </a:p>
        </p:txBody>
      </p:sp>
      <p:sp>
        <p:nvSpPr>
          <p:cNvPr id="75781" name="Rectangle 6"/>
          <p:cNvSpPr>
            <a:spLocks noChangeArrowheads="1"/>
          </p:cNvSpPr>
          <p:nvPr/>
        </p:nvSpPr>
        <p:spPr bwMode="auto">
          <a:xfrm>
            <a:off x="190500" y="774700"/>
            <a:ext cx="6629400" cy="4875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90000"/>
              </a:lnSpc>
              <a:spcBef>
                <a:spcPct val="50000"/>
              </a:spcBef>
              <a:buFont typeface="Wingdings" charset="0"/>
              <a:buChar char="Ø"/>
            </a:pPr>
            <a:r>
              <a:rPr lang="en-US" sz="2800" b="1" dirty="0" err="1">
                <a:solidFill>
                  <a:srgbClr val="335B74"/>
                </a:solidFill>
                <a:latin typeface="Calibri" charset="0"/>
                <a:cs typeface="Tahoma" charset="0"/>
              </a:rPr>
              <a:t>www.biodiesel.org</a:t>
            </a:r>
            <a:endParaRPr lang="en-US" sz="2800" b="1" dirty="0">
              <a:solidFill>
                <a:srgbClr val="335B74"/>
              </a:solidFill>
              <a:latin typeface="Calibri" charset="0"/>
              <a:cs typeface="Tahoma" charset="0"/>
            </a:endParaRPr>
          </a:p>
          <a:p>
            <a:pPr lvl="1">
              <a:lnSpc>
                <a:spcPct val="90000"/>
              </a:lnSpc>
              <a:spcBef>
                <a:spcPct val="50000"/>
              </a:spcBef>
              <a:buFont typeface="Arial" charset="0"/>
              <a:buChar char="•"/>
            </a:pPr>
            <a:r>
              <a:rPr lang="en-US" sz="1800" dirty="0">
                <a:solidFill>
                  <a:srgbClr val="335B74"/>
                </a:solidFill>
                <a:latin typeface="Calibri" charset="0"/>
                <a:cs typeface="Tahoma" charset="0"/>
              </a:rPr>
              <a:t>Biodiesel Training Toolkit </a:t>
            </a:r>
          </a:p>
          <a:p>
            <a:pPr lvl="1">
              <a:lnSpc>
                <a:spcPct val="90000"/>
              </a:lnSpc>
              <a:spcBef>
                <a:spcPct val="50000"/>
              </a:spcBef>
              <a:buFont typeface="Arial" charset="0"/>
              <a:buChar char="•"/>
            </a:pPr>
            <a:r>
              <a:rPr lang="en-US" sz="1800" dirty="0">
                <a:solidFill>
                  <a:srgbClr val="335B74"/>
                </a:solidFill>
                <a:latin typeface="Calibri" charset="0"/>
                <a:cs typeface="Tahoma" charset="0"/>
              </a:rPr>
              <a:t>News Releases &amp; Information Resources</a:t>
            </a:r>
          </a:p>
          <a:p>
            <a:pPr lvl="1">
              <a:lnSpc>
                <a:spcPct val="90000"/>
              </a:lnSpc>
              <a:spcBef>
                <a:spcPct val="50000"/>
              </a:spcBef>
              <a:buFont typeface="Arial" charset="0"/>
              <a:buChar char="•"/>
            </a:pPr>
            <a:r>
              <a:rPr lang="en-US" sz="1800" dirty="0">
                <a:solidFill>
                  <a:srgbClr val="335B74"/>
                </a:solidFill>
                <a:latin typeface="Calibri" charset="0"/>
                <a:cs typeface="Tahoma" charset="0"/>
              </a:rPr>
              <a:t>Technical Library, Spec Sheets &amp; Videos</a:t>
            </a:r>
          </a:p>
          <a:p>
            <a:pPr lvl="1">
              <a:lnSpc>
                <a:spcPct val="90000"/>
              </a:lnSpc>
              <a:spcBef>
                <a:spcPct val="50000"/>
              </a:spcBef>
              <a:buFont typeface="Arial" charset="0"/>
              <a:buChar char="•"/>
            </a:pPr>
            <a:r>
              <a:rPr lang="en-US" sz="1800" dirty="0">
                <a:solidFill>
                  <a:srgbClr val="335B74"/>
                </a:solidFill>
                <a:latin typeface="Calibri" charset="0"/>
                <a:cs typeface="Tahoma" charset="0"/>
              </a:rPr>
              <a:t>OEM Warranty Positions on Biodiesel</a:t>
            </a:r>
          </a:p>
          <a:p>
            <a:pPr lvl="1">
              <a:lnSpc>
                <a:spcPct val="90000"/>
              </a:lnSpc>
              <a:spcBef>
                <a:spcPct val="50000"/>
              </a:spcBef>
              <a:buFont typeface="Arial" charset="0"/>
              <a:buChar char="•"/>
            </a:pPr>
            <a:r>
              <a:rPr lang="en-US" sz="1800" dirty="0">
                <a:solidFill>
                  <a:srgbClr val="335B74"/>
                </a:solidFill>
                <a:latin typeface="Calibri" charset="0"/>
                <a:cs typeface="Tahoma" charset="0"/>
              </a:rPr>
              <a:t> U.S. Diesel Vehicle List</a:t>
            </a:r>
          </a:p>
          <a:p>
            <a:pPr>
              <a:lnSpc>
                <a:spcPct val="90000"/>
              </a:lnSpc>
              <a:spcBef>
                <a:spcPct val="50000"/>
              </a:spcBef>
              <a:buFont typeface="Wingdings" charset="0"/>
              <a:buChar char="Ø"/>
            </a:pPr>
            <a:r>
              <a:rPr lang="en-US" sz="2800" b="1" dirty="0">
                <a:solidFill>
                  <a:srgbClr val="335B74"/>
                </a:solidFill>
                <a:latin typeface="Calibri" charset="0"/>
                <a:cs typeface="Tahoma" charset="0"/>
              </a:rPr>
              <a:t>www.BQ-9000.org</a:t>
            </a:r>
            <a:r>
              <a:rPr lang="en-US" sz="3200" dirty="0">
                <a:solidFill>
                  <a:srgbClr val="335B74"/>
                </a:solidFill>
                <a:latin typeface="Calibri" charset="0"/>
                <a:cs typeface="Tahoma" charset="0"/>
              </a:rPr>
              <a:t> </a:t>
            </a:r>
          </a:p>
          <a:p>
            <a:pPr lvl="1">
              <a:lnSpc>
                <a:spcPct val="90000"/>
              </a:lnSpc>
              <a:spcBef>
                <a:spcPct val="50000"/>
              </a:spcBef>
              <a:buFont typeface="Arial" charset="0"/>
              <a:buChar char="•"/>
            </a:pPr>
            <a:r>
              <a:rPr lang="en-US" sz="1800" dirty="0">
                <a:solidFill>
                  <a:srgbClr val="335B74"/>
                </a:solidFill>
                <a:latin typeface="Calibri" charset="0"/>
                <a:cs typeface="Tahoma" charset="0"/>
              </a:rPr>
              <a:t>Listing of BQ-9000 Certified Companies</a:t>
            </a:r>
          </a:p>
          <a:p>
            <a:pPr>
              <a:lnSpc>
                <a:spcPct val="90000"/>
              </a:lnSpc>
              <a:spcBef>
                <a:spcPct val="50000"/>
              </a:spcBef>
              <a:buFont typeface="Wingdings" charset="0"/>
              <a:buChar char="Ø"/>
            </a:pPr>
            <a:r>
              <a:rPr lang="en-US" sz="2800" b="1" dirty="0" err="1">
                <a:solidFill>
                  <a:srgbClr val="335B74"/>
                </a:solidFill>
                <a:latin typeface="Calibri" charset="0"/>
                <a:cs typeface="Tahoma" charset="0"/>
              </a:rPr>
              <a:t>www.biotrucker.com</a:t>
            </a:r>
            <a:endParaRPr lang="en-US" sz="2800" b="1" dirty="0">
              <a:solidFill>
                <a:srgbClr val="335B74"/>
              </a:solidFill>
              <a:latin typeface="Calibri" charset="0"/>
              <a:cs typeface="Tahoma" charset="0"/>
            </a:endParaRPr>
          </a:p>
          <a:p>
            <a:pPr lvl="1">
              <a:lnSpc>
                <a:spcPct val="90000"/>
              </a:lnSpc>
              <a:spcBef>
                <a:spcPct val="50000"/>
              </a:spcBef>
              <a:buFont typeface="Arial" charset="0"/>
              <a:buChar char="•"/>
            </a:pPr>
            <a:r>
              <a:rPr lang="en-US" sz="1800" dirty="0">
                <a:solidFill>
                  <a:srgbClr val="335B74"/>
                </a:solidFill>
                <a:latin typeface="Calibri" charset="0"/>
                <a:cs typeface="Tahoma" charset="0"/>
              </a:rPr>
              <a:t>Listing of </a:t>
            </a:r>
            <a:r>
              <a:rPr lang="en-US" sz="1800" dirty="0" err="1">
                <a:solidFill>
                  <a:srgbClr val="335B74"/>
                </a:solidFill>
                <a:latin typeface="Calibri" charset="0"/>
                <a:cs typeface="Tahoma" charset="0"/>
              </a:rPr>
              <a:t>BioTrucker</a:t>
            </a:r>
            <a:r>
              <a:rPr lang="en-US" sz="1800" dirty="0">
                <a:solidFill>
                  <a:srgbClr val="335B74"/>
                </a:solidFill>
                <a:latin typeface="Calibri" charset="0"/>
                <a:cs typeface="Tahoma" charset="0"/>
              </a:rPr>
              <a:t> retail sites</a:t>
            </a:r>
            <a:r>
              <a:rPr lang="en-US" sz="1800" b="1" dirty="0">
                <a:solidFill>
                  <a:srgbClr val="335B74"/>
                </a:solidFill>
                <a:latin typeface="Calibri" charset="0"/>
                <a:cs typeface="Tahoma" charset="0"/>
              </a:rPr>
              <a:t> </a:t>
            </a:r>
          </a:p>
          <a:p>
            <a:pPr lvl="1">
              <a:lnSpc>
                <a:spcPct val="90000"/>
              </a:lnSpc>
              <a:spcBef>
                <a:spcPct val="50000"/>
              </a:spcBef>
              <a:buFont typeface="Arial" charset="0"/>
              <a:buChar char="•"/>
            </a:pPr>
            <a:endParaRPr lang="en-US" sz="1800" dirty="0">
              <a:solidFill>
                <a:srgbClr val="008000"/>
              </a:solidFill>
              <a:latin typeface="Calibri" charset="0"/>
              <a:cs typeface="Tahoma" charset="0"/>
            </a:endParaRPr>
          </a:p>
        </p:txBody>
      </p:sp>
      <p:sp>
        <p:nvSpPr>
          <p:cNvPr id="75782" name="Slide Number Placeholder 6"/>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B8C4890B-E480-5A44-A88A-F660F7443759}" type="slidenum">
              <a:rPr lang="en-US" sz="1200">
                <a:solidFill>
                  <a:srgbClr val="898989"/>
                </a:solidFill>
                <a:latin typeface="Calibri" charset="0"/>
              </a:rPr>
              <a:pPr/>
              <a:t>35</a:t>
            </a:fld>
            <a:endParaRPr lang="en-US" sz="1200">
              <a:solidFill>
                <a:srgbClr val="898989"/>
              </a:solidFill>
              <a:latin typeface="Calibri" charset="0"/>
            </a:endParaRPr>
          </a:p>
        </p:txBody>
      </p:sp>
      <p:sp>
        <p:nvSpPr>
          <p:cNvPr id="75783" name="Rectangle 1"/>
          <p:cNvSpPr>
            <a:spLocks noChangeArrowheads="1"/>
          </p:cNvSpPr>
          <p:nvPr/>
        </p:nvSpPr>
        <p:spPr bwMode="auto">
          <a:xfrm>
            <a:off x="4572000" y="3916363"/>
            <a:ext cx="4572000"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Wingdings" charset="0"/>
              <a:buNone/>
            </a:pPr>
            <a:endParaRPr lang="en-US" sz="1800">
              <a:latin typeface="Calibri" charset="0"/>
            </a:endParaRPr>
          </a:p>
          <a:p>
            <a:pPr>
              <a:buFont typeface="Wingdings" charset="0"/>
              <a:buNone/>
            </a:pPr>
            <a:r>
              <a:rPr lang="en-US">
                <a:latin typeface="Calibri" charset="0"/>
              </a:rPr>
              <a:t>	</a:t>
            </a:r>
          </a:p>
        </p:txBody>
      </p:sp>
    </p:spTree>
  </p:cSld>
  <p:clrMapOvr>
    <a:masterClrMapping/>
  </p:clrMapOvr>
  <p:transition spd="slow">
    <p:wipe dir="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HASRESULT" val="False"/>
</p:tagLst>
</file>

<file path=ppt/theme/theme1.xml><?xml version="1.0" encoding="utf-8"?>
<a:theme xmlns:a="http://schemas.openxmlformats.org/drawingml/2006/main" name="No map NBB">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Retrospect">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 xmlns:thm15="http://schemas.microsoft.com/office/thememl/2012/main" name="NBB MEMBER MTGS.potx" id="{B3F2D6DD-999C-4332-8633-1D30D458D1B6}" vid="{FBCEFCF8-91A4-4E80-B8EA-0CB0D0E6F895}"/>
    </a:ext>
  </a:extLst>
</a:theme>
</file>

<file path=ppt/theme/theme2.xml><?xml version="1.0" encoding="utf-8"?>
<a:theme xmlns:a="http://schemas.openxmlformats.org/drawingml/2006/main" name="Weber Feedstock slides Jun 2010">
  <a:themeElements>
    <a:clrScheme name="Genesis">
      <a:dk1>
        <a:sysClr val="windowText" lastClr="000000"/>
      </a:dk1>
      <a:lt1>
        <a:sysClr val="window" lastClr="FFFFFF"/>
      </a:lt1>
      <a:dk2>
        <a:srgbClr val="465466"/>
      </a:dk2>
      <a:lt2>
        <a:srgbClr val="BBD7F8"/>
      </a:lt2>
      <a:accent1>
        <a:srgbClr val="80B606"/>
      </a:accent1>
      <a:accent2>
        <a:srgbClr val="E29F1D"/>
      </a:accent2>
      <a:accent3>
        <a:srgbClr val="2397E2"/>
      </a:accent3>
      <a:accent4>
        <a:srgbClr val="35ACA2"/>
      </a:accent4>
      <a:accent5>
        <a:srgbClr val="5430BB"/>
      </a:accent5>
      <a:accent6>
        <a:srgbClr val="8D34E0"/>
      </a:accent6>
      <a:hlink>
        <a:srgbClr val="00B0F0"/>
      </a:hlink>
      <a:folHlink>
        <a:srgbClr val="0070C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ABI Strategic Planning Exective Sesssion">
  <a:themeElements>
    <a:clrScheme name="Custom 1">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225DEB"/>
      </a:hlink>
      <a:folHlink>
        <a:srgbClr val="5F77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ABI Strategic Planning Exective Sesssion">
  <a:themeElements>
    <a:clrScheme name="Custom 1">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225DEB"/>
      </a:hlink>
      <a:folHlink>
        <a:srgbClr val="5F77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No map NBB">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Retrospect">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xmlns="" name="NBB MEMBER MTGS.potx" id="{B3F2D6DD-999C-4332-8633-1D30D458D1B6}" vid="{FBCEFCF8-91A4-4E80-B8EA-0CB0D0E6F895}"/>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2701</TotalTime>
  <Words>6526</Words>
  <Application>Microsoft Office PowerPoint</Application>
  <PresentationFormat>On-screen Show (4:3)</PresentationFormat>
  <Paragraphs>370</Paragraphs>
  <Slides>35</Slides>
  <Notes>35</Notes>
  <HiddenSlides>0</HiddenSlides>
  <MMClips>0</MMClips>
  <ScaleCrop>false</ScaleCrop>
  <HeadingPairs>
    <vt:vector size="6" baseType="variant">
      <vt:variant>
        <vt:lpstr>Theme</vt:lpstr>
      </vt:variant>
      <vt:variant>
        <vt:i4>5</vt:i4>
      </vt:variant>
      <vt:variant>
        <vt:lpstr>Embedded OLE Servers</vt:lpstr>
      </vt:variant>
      <vt:variant>
        <vt:i4>1</vt:i4>
      </vt:variant>
      <vt:variant>
        <vt:lpstr>Slide Titles</vt:lpstr>
      </vt:variant>
      <vt:variant>
        <vt:i4>35</vt:i4>
      </vt:variant>
    </vt:vector>
  </HeadingPairs>
  <TitlesOfParts>
    <vt:vector size="41" baseType="lpstr">
      <vt:lpstr>No map NBB</vt:lpstr>
      <vt:lpstr>Weber Feedstock slides Jun 2010</vt:lpstr>
      <vt:lpstr>ABI Strategic Planning Exective Sesssion</vt:lpstr>
      <vt:lpstr>1_ABI Strategic Planning Exective Sesssion</vt:lpstr>
      <vt:lpstr>1_No map NBB</vt:lpstr>
      <vt:lpstr>Worksheet</vt:lpstr>
      <vt:lpstr>PowerPoint Presentation</vt:lpstr>
      <vt:lpstr>Learning Objectives</vt:lpstr>
      <vt:lpstr>Learning Outcomes</vt:lpstr>
      <vt:lpstr>Transesterification  (the biodiesel reaction)</vt:lpstr>
      <vt:lpstr>PowerPoint Presentation</vt:lpstr>
      <vt:lpstr>ASTM Role in the U.S.</vt:lpstr>
      <vt:lpstr>ASTM Specifications &amp; Technical Credibility</vt:lpstr>
      <vt:lpstr>ASTM Standards for Biodiesel</vt:lpstr>
      <vt:lpstr>PowerPoint Presentation</vt:lpstr>
      <vt:lpstr>Critical Quality Specifications</vt:lpstr>
      <vt:lpstr>     </vt:lpstr>
      <vt:lpstr>PowerPoint Presentation</vt:lpstr>
      <vt:lpstr>What is BQ-9000 </vt:lpstr>
      <vt:lpstr>PowerPoint Presentation</vt:lpstr>
      <vt:lpstr>PowerPoint Presentation</vt:lpstr>
      <vt:lpstr>BQ-9000 Companies</vt:lpstr>
      <vt:lpstr>PowerPoint Presentation</vt:lpstr>
      <vt:lpstr>2013 NREL Fuel Quality Survey</vt:lpstr>
      <vt:lpstr>Energy Content</vt:lpstr>
      <vt:lpstr>Enhanced Lubricity</vt:lpstr>
      <vt:lpstr>Low temperature Operation</vt:lpstr>
      <vt:lpstr>Cold-Weather Performance </vt:lpstr>
      <vt:lpstr>What does a Fuel Filter catch?  </vt:lpstr>
      <vt:lpstr>  Biodiesel Initial Cleaning Effect</vt:lpstr>
      <vt:lpstr>Water Contamination</vt:lpstr>
      <vt:lpstr>Engine Mfg Survey USA 2012</vt:lpstr>
      <vt:lpstr>Microbial Growth</vt:lpstr>
      <vt:lpstr>Thermal &amp; Oxidative Stability</vt:lpstr>
      <vt:lpstr>PowerPoint Presentation</vt:lpstr>
      <vt:lpstr>PowerPoint Presentation</vt:lpstr>
      <vt:lpstr>PowerPoint Presentation</vt:lpstr>
      <vt:lpstr>PowerPoint Presentation</vt:lpstr>
      <vt:lpstr>PowerPoint Presentation</vt:lpstr>
      <vt:lpstr>Fuel Quality Information</vt:lpstr>
      <vt:lpstr>Biodiesel Resources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BQ-9000 and Fuel Quality Update</dc:title>
  <dc:creator>Office 2004 Test Drive User</dc:creator>
  <cp:lastModifiedBy>Steve</cp:lastModifiedBy>
  <cp:revision>54</cp:revision>
  <cp:lastPrinted>2014-07-23T17:08:50Z</cp:lastPrinted>
  <dcterms:created xsi:type="dcterms:W3CDTF">2013-05-09T14:47:54Z</dcterms:created>
  <dcterms:modified xsi:type="dcterms:W3CDTF">2015-07-03T18:54:41Z</dcterms:modified>
</cp:coreProperties>
</file>